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4"/>
  </p:sldMasterIdLst>
  <p:notesMasterIdLst>
    <p:notesMasterId r:id="rId44"/>
  </p:notesMasterIdLst>
  <p:sldIdLst>
    <p:sldId id="2561" r:id="rId5"/>
    <p:sldId id="2585" r:id="rId6"/>
    <p:sldId id="2583" r:id="rId7"/>
    <p:sldId id="2565" r:id="rId8"/>
    <p:sldId id="2588" r:id="rId9"/>
    <p:sldId id="2589" r:id="rId10"/>
    <p:sldId id="2590" r:id="rId11"/>
    <p:sldId id="2566" r:id="rId12"/>
    <p:sldId id="2586" r:id="rId13"/>
    <p:sldId id="2587" r:id="rId14"/>
    <p:sldId id="2591" r:id="rId15"/>
    <p:sldId id="2592" r:id="rId16"/>
    <p:sldId id="2568" r:id="rId17"/>
    <p:sldId id="2569" r:id="rId18"/>
    <p:sldId id="2570" r:id="rId19"/>
    <p:sldId id="2593" r:id="rId20"/>
    <p:sldId id="2572" r:id="rId21"/>
    <p:sldId id="2573" r:id="rId22"/>
    <p:sldId id="2594" r:id="rId23"/>
    <p:sldId id="2595" r:id="rId24"/>
    <p:sldId id="2596" r:id="rId25"/>
    <p:sldId id="2597" r:id="rId26"/>
    <p:sldId id="2598" r:id="rId27"/>
    <p:sldId id="2599" r:id="rId28"/>
    <p:sldId id="2600" r:id="rId29"/>
    <p:sldId id="2601" r:id="rId30"/>
    <p:sldId id="2602" r:id="rId31"/>
    <p:sldId id="2603" r:id="rId32"/>
    <p:sldId id="2575" r:id="rId33"/>
    <p:sldId id="2604" r:id="rId34"/>
    <p:sldId id="2605" r:id="rId35"/>
    <p:sldId id="2606" r:id="rId36"/>
    <p:sldId id="2607" r:id="rId37"/>
    <p:sldId id="2576" r:id="rId38"/>
    <p:sldId id="2578" r:id="rId39"/>
    <p:sldId id="2579" r:id="rId40"/>
    <p:sldId id="2581" r:id="rId41"/>
    <p:sldId id="2582" r:id="rId42"/>
    <p:sldId id="26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Programming" id="{6BE4B36A-1DBF-45B2-9B52-46B5A9DC7535}">
          <p14:sldIdLst>
            <p14:sldId id="2561"/>
          </p14:sldIdLst>
        </p14:section>
        <p14:section name="Course Overview and Objectives" id="{696F6295-1BBD-4C8B-B1ED-CF47D57C1D2F}">
          <p14:sldIdLst>
            <p14:sldId id="2585"/>
            <p14:sldId id="2583"/>
          </p14:sldIdLst>
        </p14:section>
        <p14:section name="Understanding Programming" id="{58DE59F6-A75F-4F27-97ED-89BB4C5C4ABA}">
          <p14:sldIdLst>
            <p14:sldId id="2565"/>
            <p14:sldId id="2588"/>
            <p14:sldId id="2589"/>
            <p14:sldId id="2590"/>
            <p14:sldId id="2566"/>
            <p14:sldId id="2586"/>
            <p14:sldId id="2587"/>
          </p14:sldIdLst>
        </p14:section>
        <p14:section name="History of Computer Programming" id="{87CDC595-A284-4936-BB36-BB67235588FA}">
          <p14:sldIdLst>
            <p14:sldId id="2591"/>
            <p14:sldId id="2592"/>
            <p14:sldId id="2568"/>
            <p14:sldId id="2569"/>
            <p14:sldId id="2570"/>
            <p14:sldId id="2593"/>
          </p14:sldIdLst>
        </p14:section>
        <p14:section name="Programming Languages and Levels" id="{E73E2E7A-54DC-4469-AD95-4544F01425AE}">
          <p14:sldIdLst>
            <p14:sldId id="2572"/>
            <p14:sldId id="2573"/>
          </p14:sldIdLst>
        </p14:section>
        <p14:section name="Language Translators" id="{B6FBE485-94DA-48EF-AB4B-1654DCC3C128}">
          <p14:sldIdLst>
            <p14:sldId id="2594"/>
            <p14:sldId id="2595"/>
            <p14:sldId id="2596"/>
            <p14:sldId id="2597"/>
            <p14:sldId id="2598"/>
            <p14:sldId id="2599"/>
            <p14:sldId id="2600"/>
            <p14:sldId id="2601"/>
            <p14:sldId id="2602"/>
            <p14:sldId id="2603"/>
            <p14:sldId id="2575"/>
            <p14:sldId id="2604"/>
            <p14:sldId id="2605"/>
            <p14:sldId id="2606"/>
            <p14:sldId id="2607"/>
            <p14:sldId id="2576"/>
          </p14:sldIdLst>
        </p14:section>
        <p14:section name="Ways of Obtaining Programs" id="{8A3EAF1B-538C-4009-989E-B42A69733F74}">
          <p14:sldIdLst>
            <p14:sldId id="2578"/>
            <p14:sldId id="2579"/>
          </p14:sldIdLst>
        </p14:section>
        <p14:section name="Summary and Future Outlook" id="{E7D4A941-DF9A-4A3B-BB55-571CCF25336F}">
          <p14:sldIdLst>
            <p14:sldId id="2581"/>
            <p14:sldId id="2582"/>
            <p14:sldId id="26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86D5B-EE32-4C75-B277-8A93FB707DD3}" v="25" dt="2026-01-26T02:09:21.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61" autoAdjust="0"/>
  </p:normalViewPr>
  <p:slideViewPr>
    <p:cSldViewPr snapToGrid="0">
      <p:cViewPr varScale="1">
        <p:scale>
          <a:sx n="106" d="100"/>
          <a:sy n="106"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EC2B7-5603-E847-9CCD-B17BCD70217C}"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AB055-8057-8042-A9DC-340E25EB49F5}" type="slidenum">
              <a:rPr lang="en-US" smtClean="0"/>
              <a:t>‹#›</a:t>
            </a:fld>
            <a:endParaRPr lang="en-US"/>
          </a:p>
        </p:txBody>
      </p:sp>
    </p:spTree>
    <p:extLst>
      <p:ext uri="{BB962C8B-B14F-4D97-AF65-F5344CB8AC3E}">
        <p14:creationId xmlns:p14="http://schemas.microsoft.com/office/powerpoint/2010/main" val="1030723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417AB055-8057-8042-A9DC-340E25EB49F5}" type="slidenum">
              <a:rPr lang="en-US" smtClean="0"/>
              <a:t>1</a:t>
            </a:fld>
            <a:endParaRPr lang="en-US"/>
          </a:p>
        </p:txBody>
      </p:sp>
    </p:spTree>
    <p:extLst>
      <p:ext uri="{BB962C8B-B14F-4D97-AF65-F5344CB8AC3E}">
        <p14:creationId xmlns:p14="http://schemas.microsoft.com/office/powerpoint/2010/main" val="278236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High-level programming languages emerged in the 1950s and 1960s to simplify coding and make it more accessible to humans. FORTRAN (Formula Translation), introduced in 1957, was one of the first widely used high-level languages, designed for scientific and engineering applications. COBOL (Common Business-Oriented Language) followed in 1959, catering to business data processing needs. These languages allowed programmers to write instructions using English-like syntax rather than binary or assembly code, significantly reducing complexity. The 1970s saw the rise of structured programming with languages like C, which introduced modularity and improved code readability. Later, object-oriented programming gained prominence with languages such as C++ and Java, enabling developers to model real-world entities through classes and objects. The advent of scripting languages like Python and JavaScript in the 1990s further democratized programming by emphasizing simplicity and rapid development. Each generation of languages addressed limitations of its predecessors, improving portability, efficiency, and maintainability. Today, high-level languages dominate software development, supporting diverse applications from web development to artificial intelligence. Their evolution reflects a continuous effort to balance human readability with machine efficiency, shaping the modern programming landscape.</a:t>
            </a:r>
          </a:p>
        </p:txBody>
      </p:sp>
      <p:sp>
        <p:nvSpPr>
          <p:cNvPr id="4" name="Slide Number Placeholder 3"/>
          <p:cNvSpPr>
            <a:spLocks noGrp="1"/>
          </p:cNvSpPr>
          <p:nvPr>
            <p:ph type="sldNum" sz="quarter" idx="5"/>
          </p:nvPr>
        </p:nvSpPr>
        <p:spPr/>
        <p:txBody>
          <a:bodyPr/>
          <a:lstStyle/>
          <a:p>
            <a:fld id="{417AB055-8057-8042-A9DC-340E25EB49F5}" type="slidenum">
              <a:rPr lang="en-US" smtClean="0"/>
              <a:t>14</a:t>
            </a:fld>
            <a:endParaRPr lang="en-US"/>
          </a:p>
        </p:txBody>
      </p:sp>
    </p:spTree>
    <p:extLst>
      <p:ext uri="{BB962C8B-B14F-4D97-AF65-F5344CB8AC3E}">
        <p14:creationId xmlns:p14="http://schemas.microsoft.com/office/powerpoint/2010/main" val="2864745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Modern programming trends are driven by advancements in technology and changing user needs. One major trend is the rise of open-source development, which fosters collaboration and innovation through community-driven projects like Linux and Python. Another significant trend is the growing importance of cloud computing, requiring developers to build scalable applications that leverage distributed resources. Mobile app development has also surged, with languages like Swift and Kotlin tailored for iOS and Android platforms. Additionally, artificial intelligence and machine learning have introduced specialized frameworks such as TensorFlow and PyTorch, enabling developers to create intelligent systems. Programming paradigms continue to evolve, with functional programming gaining traction for its emphasis on immutability and concurrency, as seen in languages like Haskell and Scala. Security-focused programming has become critical due to increasing cyber threats, leading to practices like secure coding and vulnerability testing. Furthermore, low-code and no-code platforms are emerging, allowing non-programmers to create applications through visual interfaces, democratizing software development. These trends highlight programming’s dynamic nature, where adaptability and continuous learning are essential for staying relevant in a rapidly changing technological landscape.</a:t>
            </a:r>
          </a:p>
        </p:txBody>
      </p:sp>
      <p:sp>
        <p:nvSpPr>
          <p:cNvPr id="4" name="Slide Number Placeholder 3"/>
          <p:cNvSpPr>
            <a:spLocks noGrp="1"/>
          </p:cNvSpPr>
          <p:nvPr>
            <p:ph type="sldNum" sz="quarter" idx="5"/>
          </p:nvPr>
        </p:nvSpPr>
        <p:spPr/>
        <p:txBody>
          <a:bodyPr/>
          <a:lstStyle/>
          <a:p>
            <a:fld id="{417AB055-8057-8042-A9DC-340E25EB49F5}" type="slidenum">
              <a:rPr lang="en-US" smtClean="0"/>
              <a:t>15</a:t>
            </a:fld>
            <a:endParaRPr lang="en-US"/>
          </a:p>
        </p:txBody>
      </p:sp>
    </p:spTree>
    <p:extLst>
      <p:ext uri="{BB962C8B-B14F-4D97-AF65-F5344CB8AC3E}">
        <p14:creationId xmlns:p14="http://schemas.microsoft.com/office/powerpoint/2010/main" val="78940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Programming languages are formal systems of communication used to instruct computers. They vary widely in syntax, semantics, and application domains. Broadly, languages can be categorized into low-level and high-level types. Low-level languages, such as machine code and assembly, interact closely with hardware, offering speed and control but requiring detailed knowledge of computer architecture. High-level languages, like Python, Java, and C++, abstract hardware complexity, enabling developers to focus on problem-solving rather than machine-specific details. Each language serves specific purposes: Python excels in data science and automation, Java dominates enterprise applications, and C++ is favored for performance-critical systems. Languages also differ in paradigms, such as procedural, object-oriented, and functional programming, which influence how problems are modeled and solved. Choosing the right language depends on factors like project requirements, performance needs, and developer expertise. Understanding the diversity of programming languages is essential for selecting appropriate tools and adapting to evolving technologies.</a:t>
            </a:r>
          </a:p>
        </p:txBody>
      </p:sp>
      <p:sp>
        <p:nvSpPr>
          <p:cNvPr id="4" name="Slide Number Placeholder 3"/>
          <p:cNvSpPr>
            <a:spLocks noGrp="1"/>
          </p:cNvSpPr>
          <p:nvPr>
            <p:ph type="sldNum" sz="quarter" idx="5"/>
          </p:nvPr>
        </p:nvSpPr>
        <p:spPr/>
        <p:txBody>
          <a:bodyPr/>
          <a:lstStyle/>
          <a:p>
            <a:fld id="{417AB055-8057-8042-A9DC-340E25EB49F5}" type="slidenum">
              <a:rPr lang="en-US" smtClean="0"/>
              <a:t>17</a:t>
            </a:fld>
            <a:endParaRPr lang="en-US"/>
          </a:p>
        </p:txBody>
      </p:sp>
    </p:spTree>
    <p:extLst>
      <p:ext uri="{BB962C8B-B14F-4D97-AF65-F5344CB8AC3E}">
        <p14:creationId xmlns:p14="http://schemas.microsoft.com/office/powerpoint/2010/main" val="90557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Programming languages are classified into levels based on their abstraction from hardware. Machine language, the lowest level, consists of binary instructions directly executed by the CPU. While efficient, it is difficult for humans to read and write. Assembly language offers a slight improvement by using mnemonic codes for operations, but still requires detailed hardware knowledge. High-level languages, such as Python, Java, and C#, provide significant abstraction, allowing programmers to write code using human-readable syntax. These languages rely on translators like compilers and interpreters to convert code into machine-executable form. Fourth-generation languages (4GLs), such as SQL, further simplify programming by focusing on problem-solving rather than procedural details. Each level represents a trade-off between control and convenience: lower levels offer speed and precision, while higher levels prioritize ease of use and portability. Understanding these levels helps programmers choose the right language for tasks ranging from embedded systems to enterprise applications.</a:t>
            </a:r>
          </a:p>
        </p:txBody>
      </p:sp>
      <p:sp>
        <p:nvSpPr>
          <p:cNvPr id="4" name="Slide Number Placeholder 3"/>
          <p:cNvSpPr>
            <a:spLocks noGrp="1"/>
          </p:cNvSpPr>
          <p:nvPr>
            <p:ph type="sldNum" sz="quarter" idx="5"/>
          </p:nvPr>
        </p:nvSpPr>
        <p:spPr/>
        <p:txBody>
          <a:bodyPr/>
          <a:lstStyle/>
          <a:p>
            <a:fld id="{417AB055-8057-8042-A9DC-340E25EB49F5}" type="slidenum">
              <a:rPr lang="en-US" smtClean="0"/>
              <a:t>18</a:t>
            </a:fld>
            <a:endParaRPr lang="en-US"/>
          </a:p>
        </p:txBody>
      </p:sp>
    </p:spTree>
    <p:extLst>
      <p:ext uri="{BB962C8B-B14F-4D97-AF65-F5344CB8AC3E}">
        <p14:creationId xmlns:p14="http://schemas.microsoft.com/office/powerpoint/2010/main" val="228605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Language translators are essential tools that convert high-level programming code into machine-readable instructions. Compilers translate the entire source code into executable files before running the program, offering faster execution but requiring a compilation step. Examples include C and Java compilers. Interpreters, on the other hand, execute code line by line, making them ideal for scripting and rapid development. Python and JavaScript commonly use interpreters, enabling flexibility and ease of debugging. Each approach has advantages: compilers optimize performance and detect errors early, while interpreters allow dynamic execution and platform independence. Hybrid models, such as Just-In-Time (JIT) compilation used in Java, combine benefits of both methods. Understanding these translators is crucial for selecting languages and tools that align with project requirements, balancing speed, portability, and development efficiency.</a:t>
            </a:r>
          </a:p>
        </p:txBody>
      </p:sp>
      <p:sp>
        <p:nvSpPr>
          <p:cNvPr id="4" name="Slide Number Placeholder 3"/>
          <p:cNvSpPr>
            <a:spLocks noGrp="1"/>
          </p:cNvSpPr>
          <p:nvPr>
            <p:ph type="sldNum" sz="quarter" idx="5"/>
          </p:nvPr>
        </p:nvSpPr>
        <p:spPr/>
        <p:txBody>
          <a:bodyPr/>
          <a:lstStyle/>
          <a:p>
            <a:fld id="{417AB055-8057-8042-A9DC-340E25EB49F5}" type="slidenum">
              <a:rPr lang="en-US" smtClean="0"/>
              <a:t>29</a:t>
            </a:fld>
            <a:endParaRPr lang="en-US"/>
          </a:p>
        </p:txBody>
      </p:sp>
    </p:spTree>
    <p:extLst>
      <p:ext uri="{BB962C8B-B14F-4D97-AF65-F5344CB8AC3E}">
        <p14:creationId xmlns:p14="http://schemas.microsoft.com/office/powerpoint/2010/main" val="87752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Assemblers are specialized translators that convert assembly language into machine code. They play a critical role in low-level programming, where precise control over hardware is required. Unlike compilers and interpreters, assemblers deal with symbolic instructions and memory addresses, producing highly efficient executable code. Other translation tools include linkers, which combine multiple object files into a single executable, and loaders, which prepare programs for execution in memory. Additionally, modern development environments incorporate integrated tools for syntax checking, optimization, and debugging, streamlining the translation process. Understanding these components helps programmers appreciate the complexity of converting human-readable code into machine instructions, ensuring efficient and reliable software execution.</a:t>
            </a:r>
          </a:p>
        </p:txBody>
      </p:sp>
      <p:sp>
        <p:nvSpPr>
          <p:cNvPr id="4" name="Slide Number Placeholder 3"/>
          <p:cNvSpPr>
            <a:spLocks noGrp="1"/>
          </p:cNvSpPr>
          <p:nvPr>
            <p:ph type="sldNum" sz="quarter" idx="5"/>
          </p:nvPr>
        </p:nvSpPr>
        <p:spPr/>
        <p:txBody>
          <a:bodyPr/>
          <a:lstStyle/>
          <a:p>
            <a:fld id="{417AB055-8057-8042-A9DC-340E25EB49F5}" type="slidenum">
              <a:rPr lang="en-US" smtClean="0"/>
              <a:t>34</a:t>
            </a:fld>
            <a:endParaRPr lang="en-US"/>
          </a:p>
        </p:txBody>
      </p:sp>
    </p:spTree>
    <p:extLst>
      <p:ext uri="{BB962C8B-B14F-4D97-AF65-F5344CB8AC3E}">
        <p14:creationId xmlns:p14="http://schemas.microsoft.com/office/powerpoint/2010/main" val="196288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Programs can be obtained through various channels, each with distinct advantages and limitations. Commercial software, often sold under proprietary licenses, provides professional support, regular updates, and robust security features. Examples include Microsoft Office and Adobe Photoshop. However, it typically involves upfront costs or subscription fees. Open-source software, such as Linux and LibreOffice, offers free access to source code, enabling customization and community-driven improvements. While cost-effective, open-source solutions may lack dedicated support, requiring users to rely on forums and documentation. Choosing between commercial and open-source software depends on factors like budget, technical expertise, and project requirements. Organizations often adopt hybrid strategies, combining proprietary tools with open-source components to balance cost and functionality.</a:t>
            </a:r>
          </a:p>
        </p:txBody>
      </p:sp>
      <p:sp>
        <p:nvSpPr>
          <p:cNvPr id="4" name="Slide Number Placeholder 3"/>
          <p:cNvSpPr>
            <a:spLocks noGrp="1"/>
          </p:cNvSpPr>
          <p:nvPr>
            <p:ph type="sldNum" sz="quarter" idx="5"/>
          </p:nvPr>
        </p:nvSpPr>
        <p:spPr/>
        <p:txBody>
          <a:bodyPr/>
          <a:lstStyle/>
          <a:p>
            <a:fld id="{417AB055-8057-8042-A9DC-340E25EB49F5}" type="slidenum">
              <a:rPr lang="en-US" smtClean="0"/>
              <a:t>35</a:t>
            </a:fld>
            <a:endParaRPr lang="en-US"/>
          </a:p>
        </p:txBody>
      </p:sp>
    </p:spTree>
    <p:extLst>
      <p:ext uri="{BB962C8B-B14F-4D97-AF65-F5344CB8AC3E}">
        <p14:creationId xmlns:p14="http://schemas.microsoft.com/office/powerpoint/2010/main" val="255581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Freeware refers to software distributed at no cost, such as web browsers and media players, though it may include limitations or advertisements. Shareware allows users to try software before purchasing, often with restricted features or time-limited trials. Licensing models govern software usage rights, ranging from single-user licenses to enterprise agreements. Understanding these models is crucial for compliance and cost management. For instance, violating license terms can lead to legal consequences and financial penalties. Additionally, software-as-a-service (SaaS) models have gained popularity, offering subscription-based access to applications hosted in the cloud. These diverse acquisition methods provide flexibility for individuals and organizations, enabling them to select solutions that align with their needs and resources.</a:t>
            </a:r>
          </a:p>
        </p:txBody>
      </p:sp>
      <p:sp>
        <p:nvSpPr>
          <p:cNvPr id="4" name="Slide Number Placeholder 3"/>
          <p:cNvSpPr>
            <a:spLocks noGrp="1"/>
          </p:cNvSpPr>
          <p:nvPr>
            <p:ph type="sldNum" sz="quarter" idx="5"/>
          </p:nvPr>
        </p:nvSpPr>
        <p:spPr/>
        <p:txBody>
          <a:bodyPr/>
          <a:lstStyle/>
          <a:p>
            <a:fld id="{417AB055-8057-8042-A9DC-340E25EB49F5}" type="slidenum">
              <a:rPr lang="en-US" smtClean="0"/>
              <a:t>36</a:t>
            </a:fld>
            <a:endParaRPr lang="en-US"/>
          </a:p>
        </p:txBody>
      </p:sp>
    </p:spTree>
    <p:extLst>
      <p:ext uri="{BB962C8B-B14F-4D97-AF65-F5344CB8AC3E}">
        <p14:creationId xmlns:p14="http://schemas.microsoft.com/office/powerpoint/2010/main" val="1315583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presentation covered essential aspects of programming, starting with course objectives and the definition of programming. We explored its historical evolution from early mechanical systems to modern trends like open-source development and cloud computing. Programming languages were categorized into low-level and high-level types, highlighting their roles and paradigms. Language translators, including compilers, interpreters, and assemblers, were discussed for their importance in converting human-readable code into machine instructions. Finally, we examined ways of obtaining programs, from commercial software to open-source solutions and licensing models. Understanding these concepts provides a solid foundation for further study and practical application in software development.</a:t>
            </a:r>
          </a:p>
        </p:txBody>
      </p:sp>
      <p:sp>
        <p:nvSpPr>
          <p:cNvPr id="4" name="Slide Number Placeholder 3"/>
          <p:cNvSpPr>
            <a:spLocks noGrp="1"/>
          </p:cNvSpPr>
          <p:nvPr>
            <p:ph type="sldNum" sz="quarter" idx="5"/>
          </p:nvPr>
        </p:nvSpPr>
        <p:spPr/>
        <p:txBody>
          <a:bodyPr/>
          <a:lstStyle/>
          <a:p>
            <a:fld id="{417AB055-8057-8042-A9DC-340E25EB49F5}" type="slidenum">
              <a:rPr lang="en-US" smtClean="0"/>
              <a:t>37</a:t>
            </a:fld>
            <a:endParaRPr lang="en-US"/>
          </a:p>
        </p:txBody>
      </p:sp>
    </p:spTree>
    <p:extLst>
      <p:ext uri="{BB962C8B-B14F-4D97-AF65-F5344CB8AC3E}">
        <p14:creationId xmlns:p14="http://schemas.microsoft.com/office/powerpoint/2010/main" val="2813833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future of programming is shaped by emerging technologies and evolving user needs. Artificial intelligence and machine learning will continue to influence programming paradigms, requiring developers to master specialized frameworks and algorithms. Quantum computing promises to revolutionize problem-solving, introducing new languages and models optimized for quantum systems. Low-code and no-code platforms will democratize software development, enabling non-programmers to create applications through intuitive interfaces. Additionally, security and privacy will remain critical, driving advancements in secure coding practices and compliance standards. As automation and connectivity expand, programming will increasingly intersect with fields like IoT, robotics, and biotechnology. Continuous learning and adaptability will be essential for programmers to thrive in this dynamic landscape, ensuring they remain at the forefront of innovation.</a:t>
            </a:r>
          </a:p>
        </p:txBody>
      </p:sp>
      <p:sp>
        <p:nvSpPr>
          <p:cNvPr id="4" name="Slide Number Placeholder 3"/>
          <p:cNvSpPr>
            <a:spLocks noGrp="1"/>
          </p:cNvSpPr>
          <p:nvPr>
            <p:ph type="sldNum" sz="quarter" idx="5"/>
          </p:nvPr>
        </p:nvSpPr>
        <p:spPr/>
        <p:txBody>
          <a:bodyPr/>
          <a:lstStyle/>
          <a:p>
            <a:fld id="{417AB055-8057-8042-A9DC-340E25EB49F5}" type="slidenum">
              <a:rPr lang="en-US" smtClean="0"/>
              <a:t>38</a:t>
            </a:fld>
            <a:endParaRPr lang="en-US"/>
          </a:p>
        </p:txBody>
      </p:sp>
    </p:spTree>
    <p:extLst>
      <p:ext uri="{BB962C8B-B14F-4D97-AF65-F5344CB8AC3E}">
        <p14:creationId xmlns:p14="http://schemas.microsoft.com/office/powerpoint/2010/main" val="188507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objectives of an Introduction to Programming course are designed to provide students with foundational knowledge and practical skills in computer programming. First, students will learn the fundamental concepts of programming, including variables, data types, control structures, and algorithms, which form the backbone of all programming languages. Second, the course aims to develop problem-solving abilities by teaching students how to break down complex problems into manageable steps and implement solutions using code. Third, students will gain hands-on experience with at least one programming language, such as Python or Java, to understand syntax, semantics, and debugging techniques. Additionally, the course emphasizes the importance of logical thinking and structured programming practices, which are essential for writing efficient and maintainable code. Another key objective is to introduce students to the software development life cycle, including planning, coding, testing, and documentation, to prepare them for real-world programming tasks. By the end of the course, learners should be able to write simple programs, understand how computers execute instructions, and appreciate the role of programming in modern technology. These objectives collectively ensure that students acquire both theoretical understanding and practical competence, laying a strong foundation for advanced programming courses and careers in software development.</a:t>
            </a:r>
          </a:p>
        </p:txBody>
      </p:sp>
      <p:sp>
        <p:nvSpPr>
          <p:cNvPr id="4" name="Slide Number Placeholder 3"/>
          <p:cNvSpPr>
            <a:spLocks noGrp="1"/>
          </p:cNvSpPr>
          <p:nvPr>
            <p:ph type="sldNum" sz="quarter" idx="5"/>
          </p:nvPr>
        </p:nvSpPr>
        <p:spPr/>
        <p:txBody>
          <a:bodyPr/>
          <a:lstStyle/>
          <a:p>
            <a:fld id="{417AB055-8057-8042-A9DC-340E25EB49F5}" type="slidenum">
              <a:rPr lang="en-US" smtClean="0"/>
              <a:t>2</a:t>
            </a:fld>
            <a:endParaRPr lang="en-US"/>
          </a:p>
        </p:txBody>
      </p:sp>
    </p:spTree>
    <p:extLst>
      <p:ext uri="{BB962C8B-B14F-4D97-AF65-F5344CB8AC3E}">
        <p14:creationId xmlns:p14="http://schemas.microsoft.com/office/powerpoint/2010/main" val="1839059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39</a:t>
            </a:fld>
            <a:endParaRPr lang="en-US"/>
          </a:p>
        </p:txBody>
      </p:sp>
      <p:sp>
        <p:nvSpPr>
          <p:cNvPr id="5" name="Footer Placeholder 4"/>
          <p:cNvSpPr>
            <a:spLocks noGrp="1"/>
          </p:cNvSpPr>
          <p:nvPr>
            <p:ph type="ftr" sz="quarter" idx="11"/>
          </p:nvPr>
        </p:nvSpPr>
        <p:spPr/>
        <p:txBody>
          <a:bodyPr/>
          <a:lstStyle/>
          <a:p>
            <a:r>
              <a:rPr lang="en-US" smtClean="0"/>
              <a:t>ITI | July Semester 2024 | CIC D1</a:t>
            </a:r>
            <a:endParaRPr lang="en-US"/>
          </a:p>
        </p:txBody>
      </p:sp>
      <p:sp>
        <p:nvSpPr>
          <p:cNvPr id="6" name="Header Placeholder 5"/>
          <p:cNvSpPr>
            <a:spLocks noGrp="1"/>
          </p:cNvSpPr>
          <p:nvPr>
            <p:ph type="hdr" sz="quarter" idx="12"/>
          </p:nvPr>
        </p:nvSpPr>
        <p:spPr/>
        <p:txBody>
          <a:bodyPr/>
          <a:lstStyle/>
          <a:p>
            <a:r>
              <a:rPr lang="en-US" smtClean="0"/>
              <a:t>Introduction to Programming - 1008</a:t>
            </a:r>
            <a:endParaRPr lang="en-US"/>
          </a:p>
        </p:txBody>
      </p:sp>
      <p:sp>
        <p:nvSpPr>
          <p:cNvPr id="7" name="Date Placeholder 6"/>
          <p:cNvSpPr>
            <a:spLocks noGrp="1"/>
          </p:cNvSpPr>
          <p:nvPr>
            <p:ph type="dt" idx="13"/>
          </p:nvPr>
        </p:nvSpPr>
        <p:spPr/>
        <p:txBody>
          <a:bodyPr/>
          <a:lstStyle/>
          <a:p>
            <a:fld id="{94263567-7EC3-4130-B26B-72BAB60FDAE7}" type="datetime1">
              <a:rPr lang="en-US" smtClean="0"/>
              <a:t>2/4/2026</a:t>
            </a:fld>
            <a:endParaRPr lang="en-US"/>
          </a:p>
        </p:txBody>
      </p:sp>
    </p:spTree>
    <p:extLst>
      <p:ext uri="{BB962C8B-B14F-4D97-AF65-F5344CB8AC3E}">
        <p14:creationId xmlns:p14="http://schemas.microsoft.com/office/powerpoint/2010/main" val="355591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objectives of an Introduction to Programming course are designed to provide students with foundational knowledge and practical skills in computer programming. First, students will learn the fundamental concepts of programming, including variables, data types, control structures, and algorithms, which form the backbone of all programming languages. Second, the course aims to develop problem-solving abilities by teaching students how to break down complex problems into manageable steps and implement solutions using code. Third, students will gain hands-on experience with at least one programming language, such as Python or Java, to understand syntax, semantics, and debugging techniques. Additionally, the course emphasizes the importance of logical thinking and structured programming practices, which are essential for writing efficient and maintainable code. Another key objective is to introduce students to the software development life cycle, including planning, coding, testing, and documentation, to prepare them for real-world programming tasks. By the end of the course, learners should be able to write simple programs, understand how computers execute instructions, and appreciate the role of programming in modern technology. These objectives collectively ensure that students acquire both theoretical understanding and practical competence, laying a strong foundation for advanced programming courses and careers in software development.</a:t>
            </a:r>
          </a:p>
        </p:txBody>
      </p:sp>
      <p:sp>
        <p:nvSpPr>
          <p:cNvPr id="4" name="Slide Number Placeholder 3"/>
          <p:cNvSpPr>
            <a:spLocks noGrp="1"/>
          </p:cNvSpPr>
          <p:nvPr>
            <p:ph type="sldNum" sz="quarter" idx="5"/>
          </p:nvPr>
        </p:nvSpPr>
        <p:spPr/>
        <p:txBody>
          <a:bodyPr/>
          <a:lstStyle/>
          <a:p>
            <a:fld id="{417AB055-8057-8042-A9DC-340E25EB49F5}" type="slidenum">
              <a:rPr lang="en-US" smtClean="0"/>
              <a:t>3</a:t>
            </a:fld>
            <a:endParaRPr lang="en-US"/>
          </a:p>
        </p:txBody>
      </p:sp>
    </p:spTree>
    <p:extLst>
      <p:ext uri="{BB962C8B-B14F-4D97-AF65-F5344CB8AC3E}">
        <p14:creationId xmlns:p14="http://schemas.microsoft.com/office/powerpoint/2010/main" val="3623955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Programming is the process of creating a set of instructions that a computer can execute to perform specific tasks. At its core, programming involves translating human ideas into a language that machines understand, enabling automation and problem-solving across countless domains. A program typically consists of statements written in a programming language, which define operations such as calculations, data manipulation, and decision-making. Programming is essential because computers cannot think independently; they rely on precise instructions to function. For example, when developing a simple calculator application, a programmer must define how the program accepts input, processes arithmetic operations, and displays results. Beyond basic tasks, programming powers complex systems like web applications, artificial intelligence, and embedded systems in devices. It also involves concepts such as algorithms, which are step-by-step procedures for solving problems efficiently. Programming requires logical thinking, attention to detail, and creativity, as errors or ambiguities in code can lead to unexpected results. Modern programming extends beyond writing code; it includes debugging, testing, and optimizing performance. Understanding programming is crucial for anyone pursuing careers in technology, as it underpins software development, data analysis, and automation in industries ranging from healthcare to finance.</a:t>
            </a:r>
          </a:p>
        </p:txBody>
      </p:sp>
      <p:sp>
        <p:nvSpPr>
          <p:cNvPr id="4" name="Slide Number Placeholder 3"/>
          <p:cNvSpPr>
            <a:spLocks noGrp="1"/>
          </p:cNvSpPr>
          <p:nvPr>
            <p:ph type="sldNum" sz="quarter" idx="5"/>
          </p:nvPr>
        </p:nvSpPr>
        <p:spPr/>
        <p:txBody>
          <a:bodyPr/>
          <a:lstStyle/>
          <a:p>
            <a:fld id="{417AB055-8057-8042-A9DC-340E25EB49F5}" type="slidenum">
              <a:rPr lang="en-US" smtClean="0"/>
              <a:t>4</a:t>
            </a:fld>
            <a:endParaRPr lang="en-US"/>
          </a:p>
        </p:txBody>
      </p:sp>
    </p:spTree>
    <p:extLst>
      <p:ext uri="{BB962C8B-B14F-4D97-AF65-F5344CB8AC3E}">
        <p14:creationId xmlns:p14="http://schemas.microsoft.com/office/powerpoint/2010/main" val="310641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7AB055-8057-8042-A9DC-340E25EB49F5}" type="slidenum">
              <a:rPr lang="en-US" smtClean="0"/>
              <a:t>6</a:t>
            </a:fld>
            <a:endParaRPr lang="en-US"/>
          </a:p>
        </p:txBody>
      </p:sp>
    </p:spTree>
    <p:extLst>
      <p:ext uri="{BB962C8B-B14F-4D97-AF65-F5344CB8AC3E}">
        <p14:creationId xmlns:p14="http://schemas.microsoft.com/office/powerpoint/2010/main" val="3308774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Learning programming offers numerous benefits, both professionally and personally. First, programming skills are in high demand across industries, making them essential for careers in software development, data science, cybersecurity, and emerging fields like artificial intelligence. Second, programming fosters problem-solving and analytical thinking, as it requires breaking down complex challenges into logical steps and implementing efficient solutions. For instance, writing a program to analyze large datasets teaches critical thinking and attention to detail. Third, programming enables automation, allowing individuals and organizations to save time and reduce errors by replacing manual tasks with software solutions. Additionally, programming empowers creativity, as developers can build applications, games, and tools that bring ideas to life. Beyond career opportunities, programming literacy enhances digital competence, helping individuals understand how technology works and interact with it effectively. In education, programming promotes computational thinking, which is increasingly recognized as a fundamental skill alongside reading and mathematics. Furthermore, learning programming opens doors to entrepreneurship, as many successful startups began with a simple coded prototype. Overall, programming is not just a technical skill but a gateway to innovation, efficiency, and adaptability in a technology-driven world.</a:t>
            </a:r>
          </a:p>
        </p:txBody>
      </p:sp>
      <p:sp>
        <p:nvSpPr>
          <p:cNvPr id="4" name="Slide Number Placeholder 3"/>
          <p:cNvSpPr>
            <a:spLocks noGrp="1"/>
          </p:cNvSpPr>
          <p:nvPr>
            <p:ph type="sldNum" sz="quarter" idx="5"/>
          </p:nvPr>
        </p:nvSpPr>
        <p:spPr/>
        <p:txBody>
          <a:bodyPr/>
          <a:lstStyle/>
          <a:p>
            <a:fld id="{417AB055-8057-8042-A9DC-340E25EB49F5}" type="slidenum">
              <a:rPr lang="en-US" smtClean="0"/>
              <a:t>8</a:t>
            </a:fld>
            <a:endParaRPr lang="en-US"/>
          </a:p>
        </p:txBody>
      </p:sp>
    </p:spTree>
    <p:extLst>
      <p:ext uri="{BB962C8B-B14F-4D97-AF65-F5344CB8AC3E}">
        <p14:creationId xmlns:p14="http://schemas.microsoft.com/office/powerpoint/2010/main" val="82657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objectives of an Introduction to Programming course are designed to provide students with foundational knowledge and practical skills in computer programming. First, students will learn the fundamental concepts of programming, including variables, data types, control structures, and algorithms, which form the backbone of all programming languages. Second, the course aims to develop problem-solving abilities by teaching students how to break down complex problems into manageable steps and implement solutions using code. Third, students will gain hands-on experience with at least one programming language, such as Python or Java, to understand syntax, semantics, and debugging techniques. Additionally, the course emphasizes the importance of logical thinking and structured programming practices, which are essential for writing efficient and maintainable code. Another key objective is to introduce students to the software development life cycle, including planning, coding, testing, and documentation, to prepare them for real-world programming tasks. By the end of the course, learners should be able to write simple programs, understand how computers execute instructions, and appreciate the role of programming in modern technology. These objectives collectively ensure that students acquire both theoretical understanding and practical competence, laying a strong foundation for advanced programming courses and careers in software development.</a:t>
            </a:r>
          </a:p>
        </p:txBody>
      </p:sp>
      <p:sp>
        <p:nvSpPr>
          <p:cNvPr id="4" name="Slide Number Placeholder 3"/>
          <p:cNvSpPr>
            <a:spLocks noGrp="1"/>
          </p:cNvSpPr>
          <p:nvPr>
            <p:ph type="sldNum" sz="quarter" idx="5"/>
          </p:nvPr>
        </p:nvSpPr>
        <p:spPr/>
        <p:txBody>
          <a:bodyPr/>
          <a:lstStyle/>
          <a:p>
            <a:fld id="{417AB055-8057-8042-A9DC-340E25EB49F5}" type="slidenum">
              <a:rPr lang="en-US" smtClean="0"/>
              <a:t>9</a:t>
            </a:fld>
            <a:endParaRPr lang="en-US"/>
          </a:p>
        </p:txBody>
      </p:sp>
    </p:spTree>
    <p:extLst>
      <p:ext uri="{BB962C8B-B14F-4D97-AF65-F5344CB8AC3E}">
        <p14:creationId xmlns:p14="http://schemas.microsoft.com/office/powerpoint/2010/main" val="168263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objectives of an Introduction to Programming course are designed to provide students with foundational knowledge and practical skills in computer programming. First, students will learn the fundamental concepts of programming, including variables, data types, control structures, and algorithms, which form the backbone of all programming languages. Second, the course aims to develop problem-solving abilities by teaching students how to break down complex problems into manageable steps and implement solutions using code. Third, students will gain hands-on experience with at least one programming language, such as Python or Java, to understand syntax, semantics, and debugging techniques. Additionally, the course emphasizes the importance of logical thinking and structured programming practices, which are essential for writing efficient and maintainable code. Another key objective is to introduce students to the software development life cycle, including planning, coding, testing, and documentation, to prepare them for real-world programming tasks. By the end of the course, learners should be able to write simple programs, understand how computers execute instructions, and appreciate the role of programming in modern technology. These objectives collectively ensure that students acquire both theoretical understanding and practical competence, laying a strong foundation for advanced programming courses and careers in software development.</a:t>
            </a:r>
          </a:p>
        </p:txBody>
      </p:sp>
      <p:sp>
        <p:nvSpPr>
          <p:cNvPr id="4" name="Slide Number Placeholder 3"/>
          <p:cNvSpPr>
            <a:spLocks noGrp="1"/>
          </p:cNvSpPr>
          <p:nvPr>
            <p:ph type="sldNum" sz="quarter" idx="5"/>
          </p:nvPr>
        </p:nvSpPr>
        <p:spPr/>
        <p:txBody>
          <a:bodyPr/>
          <a:lstStyle/>
          <a:p>
            <a:fld id="{417AB055-8057-8042-A9DC-340E25EB49F5}" type="slidenum">
              <a:rPr lang="en-US" smtClean="0"/>
              <a:t>10</a:t>
            </a:fld>
            <a:endParaRPr lang="en-US"/>
          </a:p>
        </p:txBody>
      </p:sp>
    </p:spTree>
    <p:extLst>
      <p:ext uri="{BB962C8B-B14F-4D97-AF65-F5344CB8AC3E}">
        <p14:creationId xmlns:p14="http://schemas.microsoft.com/office/powerpoint/2010/main" val="212292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history of computer programming dates back to the early 19th century with pioneers like Ada Lovelace, who is often credited as the first programmer for her work on Charles Babbage’s Analytical Engine. Lovelace envisioned how machines could execute sequences of operations beyond mere calculation, laying the conceptual foundation for programming. In the mid-20th century, the development of electronic computers during World War II accelerated programming innovations. Early computers like ENIAC required manual wiring and switches to perform calculations, which was cumbersome and error-prone. This led to the creation of machine language, the most basic form of programming, consisting of binary instructions directly understood by hardware. As computing needs grew, assembly language emerged, introducing symbolic representations for machine instructions, making programming slightly more accessible. These early developments were crucial because they established the principles of instruction sequencing and algorithmic thinking that underpin modern programming. The evolution from mechanical computation to electronic systems marked a turning point, enabling faster processing and paving the way for higher-level languages that abstracted hardware complexity. Understanding these beginnings provides insight into how programming evolved from a niche technical task to a cornerstone of modern technology.</a:t>
            </a:r>
          </a:p>
        </p:txBody>
      </p:sp>
      <p:sp>
        <p:nvSpPr>
          <p:cNvPr id="4" name="Slide Number Placeholder 3"/>
          <p:cNvSpPr>
            <a:spLocks noGrp="1"/>
          </p:cNvSpPr>
          <p:nvPr>
            <p:ph type="sldNum" sz="quarter" idx="5"/>
          </p:nvPr>
        </p:nvSpPr>
        <p:spPr/>
        <p:txBody>
          <a:bodyPr/>
          <a:lstStyle/>
          <a:p>
            <a:fld id="{417AB055-8057-8042-A9DC-340E25EB49F5}" type="slidenum">
              <a:rPr lang="en-US" smtClean="0"/>
              <a:t>13</a:t>
            </a:fld>
            <a:endParaRPr lang="en-US"/>
          </a:p>
        </p:txBody>
      </p:sp>
    </p:spTree>
    <p:extLst>
      <p:ext uri="{BB962C8B-B14F-4D97-AF65-F5344CB8AC3E}">
        <p14:creationId xmlns:p14="http://schemas.microsoft.com/office/powerpoint/2010/main" val="1807948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89631D5-4CBA-B958-66E5-1D06CE60A685}"/>
              </a:ext>
            </a:extLst>
          </p:cNvPr>
          <p:cNvSpPr/>
          <p:nvPr/>
        </p:nvSpPr>
        <p:spPr>
          <a:xfrm>
            <a:off x="457200" y="1110996"/>
            <a:ext cx="11277600" cy="463600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 xmlns:a16="http://schemas.microsoft.com/office/drawing/2014/main" id="{2E59B00B-2A72-3526-46B5-2D31EFBA19C1}"/>
              </a:ext>
            </a:extLst>
          </p:cNvPr>
          <p:cNvSpPr>
            <a:spLocks noGrp="1"/>
          </p:cNvSpPr>
          <p:nvPr>
            <p:ph type="title"/>
          </p:nvPr>
        </p:nvSpPr>
        <p:spPr>
          <a:xfrm>
            <a:off x="691079" y="1394139"/>
            <a:ext cx="5336630" cy="4069724"/>
          </a:xfrm>
        </p:spPr>
        <p:txBody>
          <a:bodyPr>
            <a:normAutofit/>
          </a:bodyPr>
          <a:lstStyle>
            <a:lvl1pPr>
              <a:defRPr sz="4800"/>
            </a:lvl1pPr>
          </a:lstStyle>
          <a:p>
            <a:r>
              <a:rPr lang="en-US"/>
              <a:t>Click to edit Master title style</a:t>
            </a:r>
          </a:p>
        </p:txBody>
      </p:sp>
      <p:sp>
        <p:nvSpPr>
          <p:cNvPr id="12" name="Subtitle 2">
            <a:extLst>
              <a:ext uri="{FF2B5EF4-FFF2-40B4-BE49-F238E27FC236}">
                <a16:creationId xmlns="" xmlns:a16="http://schemas.microsoft.com/office/drawing/2014/main" id="{E53AC4E3-F9DF-C029-69FF-01D7C04DE01A}"/>
              </a:ext>
            </a:extLst>
          </p:cNvPr>
          <p:cNvSpPr>
            <a:spLocks noGrp="1"/>
          </p:cNvSpPr>
          <p:nvPr>
            <p:ph type="subTitle" idx="1"/>
          </p:nvPr>
        </p:nvSpPr>
        <p:spPr>
          <a:xfrm>
            <a:off x="360370" y="6031065"/>
            <a:ext cx="9144000" cy="548640"/>
          </a:xfrm>
        </p:spPr>
        <p:txBody>
          <a:bodyPr vert="horz" lIns="91440" tIns="45720" rIns="91440" bIns="45720" rtlCol="0" anchor="ctr">
            <a:normAutofit/>
          </a:bodyPr>
          <a:lstStyle>
            <a:lvl1pPr marL="0" indent="0">
              <a:buNone/>
              <a:defRPr lang="en-US" sz="1600" cap="all" spc="100" baseline="0" dirty="0"/>
            </a:lvl1pPr>
          </a:lstStyle>
          <a:p>
            <a:pPr lvl="0"/>
            <a:r>
              <a:rPr lang="en-US"/>
              <a:t>Click to edit Master subtitle style</a:t>
            </a:r>
          </a:p>
        </p:txBody>
      </p:sp>
      <p:sp>
        <p:nvSpPr>
          <p:cNvPr id="7" name="Footer Placeholder 6">
            <a:extLst>
              <a:ext uri="{FF2B5EF4-FFF2-40B4-BE49-F238E27FC236}">
                <a16:creationId xmlns="" xmlns:a16="http://schemas.microsoft.com/office/drawing/2014/main" id="{1D47A7DF-A880-1D22-F809-631CB36C5DE4}"/>
              </a:ext>
            </a:extLst>
          </p:cNvPr>
          <p:cNvSpPr>
            <a:spLocks noGrp="1"/>
          </p:cNvSpPr>
          <p:nvPr>
            <p:ph type="ftr" sz="quarter" idx="11"/>
          </p:nvPr>
        </p:nvSpPr>
        <p:spPr>
          <a:xfrm>
            <a:off x="453520" y="430684"/>
            <a:ext cx="4114800" cy="365125"/>
          </a:xfrm>
        </p:spPr>
        <p:txBody>
          <a:bodyPr/>
          <a:lstStyle/>
          <a:p>
            <a:r>
              <a:rPr lang="en-US" dirty="0"/>
              <a:t>Presentation title</a:t>
            </a:r>
          </a:p>
        </p:txBody>
      </p:sp>
      <p:sp>
        <p:nvSpPr>
          <p:cNvPr id="6" name="Date Placeholder 5">
            <a:extLst>
              <a:ext uri="{FF2B5EF4-FFF2-40B4-BE49-F238E27FC236}">
                <a16:creationId xmlns="" xmlns:a16="http://schemas.microsoft.com/office/drawing/2014/main" id="{A9645FC2-7E06-2307-2D7B-2B52E501815F}"/>
              </a:ext>
            </a:extLst>
          </p:cNvPr>
          <p:cNvSpPr>
            <a:spLocks noGrp="1"/>
          </p:cNvSpPr>
          <p:nvPr>
            <p:ph type="dt" sz="half" idx="10"/>
          </p:nvPr>
        </p:nvSpPr>
        <p:spPr>
          <a:xfrm>
            <a:off x="9109450" y="430684"/>
            <a:ext cx="2743200" cy="365125"/>
          </a:xfrm>
        </p:spPr>
        <p:txBody>
          <a:bodyPr/>
          <a:lstStyle/>
          <a:p>
            <a:fld id="{C6B4DC52-CC44-D647-BBB1-762854F46572}" type="datetime1">
              <a:rPr lang="en-US" smtClean="0"/>
              <a:t>2/4/2026</a:t>
            </a:fld>
            <a:endParaRPr lang="en-US" dirty="0"/>
          </a:p>
        </p:txBody>
      </p:sp>
      <p:sp>
        <p:nvSpPr>
          <p:cNvPr id="8" name="Slide Number Placeholder 7">
            <a:extLst>
              <a:ext uri="{FF2B5EF4-FFF2-40B4-BE49-F238E27FC236}">
                <a16:creationId xmlns="" xmlns:a16="http://schemas.microsoft.com/office/drawing/2014/main" id="{E2CE0142-6727-D96E-8B4C-F8DC42F3C110}"/>
              </a:ext>
            </a:extLst>
          </p:cNvPr>
          <p:cNvSpPr>
            <a:spLocks noGrp="1"/>
          </p:cNvSpPr>
          <p:nvPr>
            <p:ph type="sldNum" sz="quarter" idx="12"/>
          </p:nvPr>
        </p:nvSpPr>
        <p:spPr>
          <a:xfrm>
            <a:off x="11392300" y="6126480"/>
            <a:ext cx="365760" cy="365125"/>
          </a:xfrm>
        </p:spPr>
        <p:txBody>
          <a:bodyPr/>
          <a:lstStyle>
            <a:lvl1pPr algn="r">
              <a:defRPr/>
            </a:lvl1pPr>
          </a:lstStyle>
          <a:p>
            <a:pPr algn="r"/>
            <a:fld id="{40B778AE-8D30-EC43-B255-420E7914C179}" type="slidenum">
              <a:rPr lang="en-US" smtClean="0"/>
              <a:pPr algn="r"/>
              <a:t>‹#›</a:t>
            </a:fld>
            <a:endParaRPr lang="en-US" dirty="0"/>
          </a:p>
        </p:txBody>
      </p:sp>
      <p:pic>
        <p:nvPicPr>
          <p:cNvPr id="11" name="Picture 10" descr="A lemons on a branch&#10;&#10;AI-generated content may be incorrect.">
            <a:extLst>
              <a:ext uri="{FF2B5EF4-FFF2-40B4-BE49-F238E27FC236}">
                <a16:creationId xmlns="" xmlns:a16="http://schemas.microsoft.com/office/drawing/2014/main" id="{617993DE-FCA3-752E-CB4D-EE0CBE74D201}"/>
              </a:ext>
            </a:extLst>
          </p:cNvPr>
          <p:cNvPicPr>
            <a:picLocks noChangeAspect="1"/>
          </p:cNvPicPr>
          <p:nvPr/>
        </p:nvPicPr>
        <p:blipFill>
          <a:blip r:embed="rId2"/>
          <a:srcRect r="9594"/>
          <a:stretch>
            <a:fillRect/>
          </a:stretch>
        </p:blipFill>
        <p:spPr>
          <a:xfrm>
            <a:off x="6251965" y="1110995"/>
            <a:ext cx="5482836" cy="4636007"/>
          </a:xfrm>
          <a:prstGeom prst="rect">
            <a:avLst/>
          </a:prstGeom>
        </p:spPr>
      </p:pic>
    </p:spTree>
    <p:extLst>
      <p:ext uri="{BB962C8B-B14F-4D97-AF65-F5344CB8AC3E}">
        <p14:creationId xmlns:p14="http://schemas.microsoft.com/office/powerpoint/2010/main" val="4272620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4019F8-742E-9EEF-F591-C9666AC32AF1}"/>
              </a:ext>
            </a:extLst>
          </p:cNvPr>
          <p:cNvSpPr>
            <a:spLocks noGrp="1"/>
          </p:cNvSpPr>
          <p:nvPr>
            <p:ph type="title"/>
          </p:nvPr>
        </p:nvSpPr>
        <p:spPr>
          <a:xfrm>
            <a:off x="5303520" y="798790"/>
            <a:ext cx="6400800" cy="1247197"/>
          </a:xfrm>
        </p:spPr>
        <p:txBody>
          <a:bodyPr anchor="t" anchorCtr="0">
            <a:normAutofit/>
          </a:bodyPr>
          <a:lstStyle>
            <a:lvl1pPr>
              <a:defRPr sz="4800"/>
            </a:lvl1pPr>
          </a:lstStyle>
          <a:p>
            <a:r>
              <a:rPr lang="en-US" dirty="0"/>
              <a:t>Click to edit Master title style</a:t>
            </a:r>
          </a:p>
        </p:txBody>
      </p:sp>
      <p:sp>
        <p:nvSpPr>
          <p:cNvPr id="7" name="Content Placeholder 6">
            <a:extLst>
              <a:ext uri="{FF2B5EF4-FFF2-40B4-BE49-F238E27FC236}">
                <a16:creationId xmlns="" xmlns:a16="http://schemas.microsoft.com/office/drawing/2014/main" id="{28C8B19A-6FC1-2B71-0BFB-9274CBF396B9}"/>
              </a:ext>
            </a:extLst>
          </p:cNvPr>
          <p:cNvSpPr>
            <a:spLocks noGrp="1"/>
          </p:cNvSpPr>
          <p:nvPr>
            <p:ph sz="quarter" idx="13"/>
          </p:nvPr>
        </p:nvSpPr>
        <p:spPr>
          <a:xfrm>
            <a:off x="5303520" y="2557825"/>
            <a:ext cx="6400800" cy="3185025"/>
          </a:xfrm>
        </p:spPr>
        <p:txBody>
          <a:bodyPr anchor="b" anchorCtr="0">
            <a:normAutofit/>
          </a:bodyPr>
          <a:lstStyle>
            <a:lvl1pPr marL="0" indent="-320040">
              <a:spcBef>
                <a:spcPts val="1800"/>
              </a:spcBef>
              <a:buFont typeface="+mj-lt"/>
              <a:buAutoNum type="arabicPeriod"/>
              <a:defRPr sz="1800"/>
            </a:lvl1pPr>
            <a:lvl2pPr marL="457200" indent="-320040">
              <a:spcBef>
                <a:spcPts val="1800"/>
              </a:spcBef>
              <a:buFont typeface="+mj-lt"/>
              <a:buAutoNum type="arabicPeriod"/>
              <a:defRPr sz="1600"/>
            </a:lvl2pPr>
            <a:lvl3pPr marL="685800" indent="-320040">
              <a:spcBef>
                <a:spcPts val="1800"/>
              </a:spcBef>
              <a:buFont typeface="+mj-lt"/>
              <a:buAutoNum type="arabicPeriod"/>
              <a:defRPr sz="1400"/>
            </a:lvl3pPr>
            <a:lvl4pPr marL="804672" indent="-320040">
              <a:spcBef>
                <a:spcPts val="1800"/>
              </a:spcBef>
              <a:buFont typeface="+mj-lt"/>
              <a:buAutoNum type="arabicPeriod"/>
              <a:defRPr sz="1400"/>
            </a:lvl4pPr>
            <a:lvl5pPr marL="1024128" indent="-320040">
              <a:spcBef>
                <a:spcPts val="1800"/>
              </a:spcBef>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0B12CFE6-D05E-5478-B3A4-81DC4DCD7410}"/>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6CC77F2D-39D2-22F7-CF0B-39D63EBF00B7}"/>
              </a:ext>
            </a:extLst>
          </p:cNvPr>
          <p:cNvSpPr>
            <a:spLocks noGrp="1"/>
          </p:cNvSpPr>
          <p:nvPr>
            <p:ph type="dt" sz="half" idx="10"/>
          </p:nvPr>
        </p:nvSpPr>
        <p:spPr/>
        <p:txBody>
          <a:bodyPr/>
          <a:lstStyle/>
          <a:p>
            <a:fld id="{D4F4F1D5-6C74-2344-B02C-988BD7DE5058}" type="datetime1">
              <a:rPr lang="en-US" smtClean="0"/>
              <a:t>2/4/2026</a:t>
            </a:fld>
            <a:endParaRPr lang="en-US"/>
          </a:p>
        </p:txBody>
      </p:sp>
      <p:sp>
        <p:nvSpPr>
          <p:cNvPr id="6" name="Rectangle 5">
            <a:extLst>
              <a:ext uri="{FF2B5EF4-FFF2-40B4-BE49-F238E27FC236}">
                <a16:creationId xmlns="" xmlns:a16="http://schemas.microsoft.com/office/drawing/2014/main" id="{D8081EAF-576F-9050-A03B-54F899B4C07A}"/>
              </a:ext>
            </a:extLst>
          </p:cNvPr>
          <p:cNvSpPr/>
          <p:nvPr/>
        </p:nvSpPr>
        <p:spPr>
          <a:xfrm>
            <a:off x="411481" y="914400"/>
            <a:ext cx="4389990" cy="475488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lemon on a branch&#10;&#10;AI-generated content may be incorrect.">
            <a:extLst>
              <a:ext uri="{FF2B5EF4-FFF2-40B4-BE49-F238E27FC236}">
                <a16:creationId xmlns="" xmlns:a16="http://schemas.microsoft.com/office/drawing/2014/main" id="{C7EE14FD-1F7E-7416-B121-07AC7950DD58}"/>
              </a:ext>
            </a:extLst>
          </p:cNvPr>
          <p:cNvPicPr>
            <a:picLocks noChangeAspect="1"/>
          </p:cNvPicPr>
          <p:nvPr/>
        </p:nvPicPr>
        <p:blipFill>
          <a:blip r:embed="rId2"/>
          <a:stretch>
            <a:fillRect/>
          </a:stretch>
        </p:blipFill>
        <p:spPr>
          <a:xfrm>
            <a:off x="218154" y="557784"/>
            <a:ext cx="4798070" cy="5394960"/>
          </a:xfrm>
          <a:prstGeom prst="rect">
            <a:avLst/>
          </a:prstGeom>
        </p:spPr>
      </p:pic>
    </p:spTree>
    <p:extLst>
      <p:ext uri="{BB962C8B-B14F-4D97-AF65-F5344CB8AC3E}">
        <p14:creationId xmlns:p14="http://schemas.microsoft.com/office/powerpoint/2010/main" val="3299534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5F09020-BF03-712A-9029-505DB1E628D4}"/>
              </a:ext>
            </a:extLst>
          </p:cNvPr>
          <p:cNvSpPr/>
          <p:nvPr/>
        </p:nvSpPr>
        <p:spPr>
          <a:xfrm>
            <a:off x="411480" y="408561"/>
            <a:ext cx="11346580" cy="547788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4019F8-742E-9EEF-F591-C9666AC32AF1}"/>
              </a:ext>
            </a:extLst>
          </p:cNvPr>
          <p:cNvSpPr>
            <a:spLocks noGrp="1"/>
          </p:cNvSpPr>
          <p:nvPr>
            <p:ph type="title"/>
          </p:nvPr>
        </p:nvSpPr>
        <p:spPr>
          <a:xfrm>
            <a:off x="914400" y="914399"/>
            <a:ext cx="3749040" cy="2834640"/>
          </a:xfrm>
        </p:spPr>
        <p:txBody>
          <a:bodyPr anchor="t" anchorCtr="0">
            <a:normAutofit/>
          </a:bodyPr>
          <a:lstStyle>
            <a:lvl1pPr>
              <a:defRPr sz="4800"/>
            </a:lvl1pPr>
          </a:lstStyle>
          <a:p>
            <a:r>
              <a:rPr lang="en-US" dirty="0"/>
              <a:t>Click to edit Master title style</a:t>
            </a:r>
          </a:p>
        </p:txBody>
      </p:sp>
      <p:sp>
        <p:nvSpPr>
          <p:cNvPr id="7" name="Content Placeholder 6">
            <a:extLst>
              <a:ext uri="{FF2B5EF4-FFF2-40B4-BE49-F238E27FC236}">
                <a16:creationId xmlns="" xmlns:a16="http://schemas.microsoft.com/office/drawing/2014/main" id="{28C8B19A-6FC1-2B71-0BFB-9274CBF396B9}"/>
              </a:ext>
            </a:extLst>
          </p:cNvPr>
          <p:cNvSpPr>
            <a:spLocks noGrp="1"/>
          </p:cNvSpPr>
          <p:nvPr>
            <p:ph sz="quarter" idx="13"/>
          </p:nvPr>
        </p:nvSpPr>
        <p:spPr>
          <a:xfrm>
            <a:off x="5140568" y="914399"/>
            <a:ext cx="6126480" cy="4480560"/>
          </a:xfrm>
        </p:spPr>
        <p:txBody>
          <a:bodyPr anchor="t" anchorCtr="0">
            <a:normAutofit/>
          </a:bodyPr>
          <a:lstStyle>
            <a:lvl1pPr marL="0" indent="-320040">
              <a:spcBef>
                <a:spcPts val="1800"/>
              </a:spcBef>
              <a:buFont typeface="+mj-lt"/>
              <a:buAutoNum type="arabicPeriod"/>
              <a:defRPr sz="1800"/>
            </a:lvl1pPr>
            <a:lvl2pPr marL="457200" indent="-320040">
              <a:spcBef>
                <a:spcPts val="1800"/>
              </a:spcBef>
              <a:buFont typeface="+mj-lt"/>
              <a:buAutoNum type="arabicPeriod"/>
              <a:defRPr sz="1600"/>
            </a:lvl2pPr>
            <a:lvl3pPr marL="685800" indent="-320040">
              <a:spcBef>
                <a:spcPts val="1800"/>
              </a:spcBef>
              <a:buFont typeface="+mj-lt"/>
              <a:buAutoNum type="arabicPeriod"/>
              <a:defRPr sz="1400"/>
            </a:lvl3pPr>
            <a:lvl4pPr marL="804672" indent="-320040">
              <a:spcBef>
                <a:spcPts val="1800"/>
              </a:spcBef>
              <a:buFont typeface="+mj-lt"/>
              <a:buAutoNum type="arabicPeriod"/>
              <a:defRPr sz="1400"/>
            </a:lvl4pPr>
            <a:lvl5pPr marL="1024128" indent="-320040">
              <a:spcBef>
                <a:spcPts val="1800"/>
              </a:spcBef>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0B12CFE6-D05E-5478-B3A4-81DC4DCD7410}"/>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6CC77F2D-39D2-22F7-CF0B-39D63EBF00B7}"/>
              </a:ext>
            </a:extLst>
          </p:cNvPr>
          <p:cNvSpPr>
            <a:spLocks noGrp="1"/>
          </p:cNvSpPr>
          <p:nvPr>
            <p:ph type="dt" sz="half" idx="10"/>
          </p:nvPr>
        </p:nvSpPr>
        <p:spPr/>
        <p:txBody>
          <a:bodyPr/>
          <a:lstStyle/>
          <a:p>
            <a:fld id="{DF926B5E-0855-9440-AA3D-7D15E0A5A0A9}" type="datetime1">
              <a:rPr lang="en-US" smtClean="0"/>
              <a:t>2/4/2026</a:t>
            </a:fld>
            <a:endParaRPr lang="en-US"/>
          </a:p>
        </p:txBody>
      </p:sp>
      <p:pic>
        <p:nvPicPr>
          <p:cNvPr id="12" name="Picture 11" descr="Blue leaves on a black background&#10;&#10;AI-generated content may be incorrect.">
            <a:extLst>
              <a:ext uri="{FF2B5EF4-FFF2-40B4-BE49-F238E27FC236}">
                <a16:creationId xmlns="" xmlns:a16="http://schemas.microsoft.com/office/drawing/2014/main" id="{8C201F69-ACDC-EC3F-66B0-D7107872DC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804153"/>
            <a:ext cx="1917700" cy="1346200"/>
          </a:xfrm>
          <a:prstGeom prst="rect">
            <a:avLst/>
          </a:prstGeom>
        </p:spPr>
      </p:pic>
    </p:spTree>
    <p:extLst>
      <p:ext uri="{BB962C8B-B14F-4D97-AF65-F5344CB8AC3E}">
        <p14:creationId xmlns:p14="http://schemas.microsoft.com/office/powerpoint/2010/main" val="401396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CDB4B979-1FB0-5E72-46AC-50BC7CFE6907}"/>
              </a:ext>
            </a:extLst>
          </p:cNvPr>
          <p:cNvSpPr/>
          <p:nvPr/>
        </p:nvSpPr>
        <p:spPr>
          <a:xfrm>
            <a:off x="0" y="-1"/>
            <a:ext cx="457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E4019F8-742E-9EEF-F591-C9666AC32AF1}"/>
              </a:ext>
            </a:extLst>
          </p:cNvPr>
          <p:cNvSpPr>
            <a:spLocks noGrp="1"/>
          </p:cNvSpPr>
          <p:nvPr>
            <p:ph type="title"/>
          </p:nvPr>
        </p:nvSpPr>
        <p:spPr>
          <a:xfrm>
            <a:off x="5045223" y="914400"/>
            <a:ext cx="6126480" cy="1188720"/>
          </a:xfrm>
        </p:spPr>
        <p:txBody>
          <a:bodyPr anchor="t" anchorCtr="0">
            <a:normAutofit/>
          </a:bodyPr>
          <a:lstStyle>
            <a:lvl1pPr>
              <a:defRPr sz="4800"/>
            </a:lvl1pPr>
          </a:lstStyle>
          <a:p>
            <a:r>
              <a:rPr lang="en-US" dirty="0"/>
              <a:t>Click to edit Master title style</a:t>
            </a:r>
          </a:p>
        </p:txBody>
      </p:sp>
      <p:sp>
        <p:nvSpPr>
          <p:cNvPr id="10" name="Picture Placeholder 9">
            <a:extLst>
              <a:ext uri="{FF2B5EF4-FFF2-40B4-BE49-F238E27FC236}">
                <a16:creationId xmlns="" xmlns:a16="http://schemas.microsoft.com/office/drawing/2014/main" id="{DD26684C-23E4-F6A1-5A03-70AE7BEA72CA}"/>
              </a:ext>
            </a:extLst>
          </p:cNvPr>
          <p:cNvSpPr>
            <a:spLocks noGrp="1"/>
          </p:cNvSpPr>
          <p:nvPr>
            <p:ph type="pic" sz="quarter" idx="14" hasCustomPrompt="1"/>
          </p:nvPr>
        </p:nvSpPr>
        <p:spPr>
          <a:xfrm>
            <a:off x="457200" y="457200"/>
            <a:ext cx="3657600" cy="5943600"/>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 xmlns:a16="http://schemas.microsoft.com/office/drawing/2014/main" id="{28C8B19A-6FC1-2B71-0BFB-9274CBF396B9}"/>
              </a:ext>
            </a:extLst>
          </p:cNvPr>
          <p:cNvSpPr>
            <a:spLocks noGrp="1"/>
          </p:cNvSpPr>
          <p:nvPr>
            <p:ph sz="quarter" idx="13"/>
          </p:nvPr>
        </p:nvSpPr>
        <p:spPr>
          <a:xfrm>
            <a:off x="5045224" y="2468880"/>
            <a:ext cx="6126480" cy="3436789"/>
          </a:xfrm>
        </p:spPr>
        <p:txBody>
          <a:bodyPr>
            <a:normAutofit/>
          </a:bodyPr>
          <a:lstStyle>
            <a:lvl1pPr marL="0" indent="-320040">
              <a:spcBef>
                <a:spcPts val="1800"/>
              </a:spcBef>
              <a:buFont typeface="+mj-lt"/>
              <a:buAutoNum type="arabicPeriod"/>
              <a:defRPr sz="2000" baseline="0"/>
            </a:lvl1pPr>
            <a:lvl2pPr marL="457200" indent="-320040">
              <a:spcBef>
                <a:spcPts val="1800"/>
              </a:spcBef>
              <a:buFont typeface="+mj-lt"/>
              <a:buAutoNum type="arabicPeriod"/>
              <a:defRPr sz="1800" baseline="0"/>
            </a:lvl2pPr>
            <a:lvl3pPr marL="685800" indent="-320040">
              <a:spcBef>
                <a:spcPts val="1800"/>
              </a:spcBef>
              <a:buFont typeface="+mj-lt"/>
              <a:buAutoNum type="arabicPeriod"/>
              <a:defRPr sz="1600" baseline="0"/>
            </a:lvl3pPr>
            <a:lvl4pPr marL="804672" indent="-320040">
              <a:spcBef>
                <a:spcPts val="1800"/>
              </a:spcBef>
              <a:buFont typeface="+mj-lt"/>
              <a:buAutoNum type="arabicPeriod"/>
              <a:defRPr sz="1400" baseline="0"/>
            </a:lvl4pPr>
            <a:lvl5pPr marL="1024128" indent="-320040">
              <a:spcBef>
                <a:spcPts val="1800"/>
              </a:spcBef>
              <a:buFont typeface="+mj-lt"/>
              <a:buAutoNum type="arabicPeriod"/>
              <a:defRPr sz="14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 xmlns:a16="http://schemas.microsoft.com/office/drawing/2014/main" id="{92F12806-9D4B-B331-8FBA-9E389069CF34}"/>
              </a:ext>
            </a:extLst>
          </p:cNvPr>
          <p:cNvSpPr>
            <a:spLocks noGrp="1"/>
          </p:cNvSpPr>
          <p:nvPr>
            <p:ph type="sldNum" sz="quarter" idx="17"/>
          </p:nvPr>
        </p:nvSpPr>
        <p:spPr>
          <a:xfrm>
            <a:off x="5050561" y="6126480"/>
            <a:ext cx="365760" cy="365125"/>
          </a:xfrm>
        </p:spPr>
        <p:txBody>
          <a:bodyPr/>
          <a:lstStyle/>
          <a:p>
            <a:fld id="{40B778AE-8D30-EC43-B255-420E7914C179}" type="slidenum">
              <a:rPr lang="en-US" smtClean="0"/>
              <a:pPr/>
              <a:t>‹#›</a:t>
            </a:fld>
            <a:endParaRPr lang="en-US"/>
          </a:p>
        </p:txBody>
      </p:sp>
      <p:sp>
        <p:nvSpPr>
          <p:cNvPr id="12" name="Footer Placeholder 11">
            <a:extLst>
              <a:ext uri="{FF2B5EF4-FFF2-40B4-BE49-F238E27FC236}">
                <a16:creationId xmlns="" xmlns:a16="http://schemas.microsoft.com/office/drawing/2014/main" id="{2D280FE9-C0C5-BEEF-1C01-F53C19D152E3}"/>
              </a:ext>
            </a:extLst>
          </p:cNvPr>
          <p:cNvSpPr>
            <a:spLocks noGrp="1"/>
          </p:cNvSpPr>
          <p:nvPr>
            <p:ph type="ftr" sz="quarter" idx="16"/>
          </p:nvPr>
        </p:nvSpPr>
        <p:spPr>
          <a:xfrm>
            <a:off x="5448158" y="6126480"/>
            <a:ext cx="4114800" cy="365125"/>
          </a:xfrm>
        </p:spPr>
        <p:txBody>
          <a:bodyPr/>
          <a:lstStyle/>
          <a:p>
            <a:r>
              <a:rPr lang="en-US"/>
              <a:t>Presentation title</a:t>
            </a:r>
          </a:p>
        </p:txBody>
      </p:sp>
      <p:sp>
        <p:nvSpPr>
          <p:cNvPr id="11" name="Date Placeholder 10">
            <a:extLst>
              <a:ext uri="{FF2B5EF4-FFF2-40B4-BE49-F238E27FC236}">
                <a16:creationId xmlns="" xmlns:a16="http://schemas.microsoft.com/office/drawing/2014/main" id="{A13CDBE3-275E-E9FB-D64A-5856C14B07C6}"/>
              </a:ext>
            </a:extLst>
          </p:cNvPr>
          <p:cNvSpPr>
            <a:spLocks noGrp="1"/>
          </p:cNvSpPr>
          <p:nvPr>
            <p:ph type="dt" sz="half" idx="15"/>
          </p:nvPr>
        </p:nvSpPr>
        <p:spPr>
          <a:xfrm>
            <a:off x="10429874" y="6126480"/>
            <a:ext cx="1328185" cy="365125"/>
          </a:xfrm>
        </p:spPr>
        <p:txBody>
          <a:bodyPr/>
          <a:lstStyle/>
          <a:p>
            <a:fld id="{20EA976F-543A-3147-8F10-92D90F1FB7DE}" type="datetime1">
              <a:rPr lang="en-US" smtClean="0"/>
              <a:t>2/4/2026</a:t>
            </a:fld>
            <a:endParaRPr lang="en-US"/>
          </a:p>
        </p:txBody>
      </p:sp>
      <p:pic>
        <p:nvPicPr>
          <p:cNvPr id="3" name="Picture 2" descr="A blue and black image of two birds&#10;&#10;AI-generated content may be incorrect.">
            <a:extLst>
              <a:ext uri="{FF2B5EF4-FFF2-40B4-BE49-F238E27FC236}">
                <a16:creationId xmlns="" xmlns:a16="http://schemas.microsoft.com/office/drawing/2014/main" id="{61A4B5C7-FD62-4D7D-A791-54AB1ABC8C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654540" y="3003334"/>
            <a:ext cx="4160520" cy="914400"/>
          </a:xfrm>
          <a:prstGeom prst="rect">
            <a:avLst/>
          </a:prstGeom>
        </p:spPr>
      </p:pic>
    </p:spTree>
    <p:extLst>
      <p:ext uri="{BB962C8B-B14F-4D97-AF65-F5344CB8AC3E}">
        <p14:creationId xmlns:p14="http://schemas.microsoft.com/office/powerpoint/2010/main" val="1953264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2790911" y="2133600"/>
            <a:ext cx="6623436" cy="1070776"/>
          </a:xfrm>
        </p:spPr>
        <p:txBody>
          <a:bodyPr anchor="b">
            <a:normAutofit/>
          </a:bodyPr>
          <a:lstStyle>
            <a:lvl1pPr algn="ct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7D633F00-464B-3088-812A-40496FD1021A}"/>
              </a:ext>
            </a:extLst>
          </p:cNvPr>
          <p:cNvSpPr>
            <a:spLocks noGrp="1"/>
          </p:cNvSpPr>
          <p:nvPr>
            <p:ph sz="quarter" idx="13"/>
          </p:nvPr>
        </p:nvSpPr>
        <p:spPr>
          <a:xfrm>
            <a:off x="3768786" y="3335364"/>
            <a:ext cx="4659735" cy="1645198"/>
          </a:xfrm>
        </p:spPr>
        <p:txBody>
          <a:bodyPr/>
          <a:lstStyle>
            <a:lvl1pPr marL="0" indent="0" algn="ctr">
              <a:buNone/>
              <a:defRPr sz="1400"/>
            </a:lvl1pPr>
            <a:lvl2pPr marL="228600" indent="0" algn="ctr">
              <a:buNone/>
              <a:defRPr sz="1400"/>
            </a:lvl2pPr>
            <a:lvl3pPr marL="457200" indent="0" algn="ctr">
              <a:buNone/>
              <a:defRPr sz="1400"/>
            </a:lvl3pPr>
            <a:lvl4pPr marL="685800" indent="0" algn="ctr">
              <a:buNone/>
              <a:defRPr sz="1400"/>
            </a:lvl4pPr>
            <a:lvl5pPr marL="914400" indent="0" algn="ctr">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6B262A3C-8A73-964C-A7B1-9C66EB8F456D}" type="datetime1">
              <a:rPr lang="en-US" smtClean="0"/>
              <a:t>2/4/2026</a:t>
            </a:fld>
            <a:endParaRPr lang="en-US"/>
          </a:p>
        </p:txBody>
      </p:sp>
      <p:pic>
        <p:nvPicPr>
          <p:cNvPr id="11" name="Picture 10" descr="A blue leaf on a black background&#10;&#10;AI-generated content may be incorrect.">
            <a:extLst>
              <a:ext uri="{FF2B5EF4-FFF2-40B4-BE49-F238E27FC236}">
                <a16:creationId xmlns="" xmlns:a16="http://schemas.microsoft.com/office/drawing/2014/main" id="{BED6ACC6-8535-9138-3CC3-23292E127C19}"/>
              </a:ext>
            </a:extLst>
          </p:cNvPr>
          <p:cNvPicPr>
            <a:picLocks noChangeAspect="1"/>
          </p:cNvPicPr>
          <p:nvPr/>
        </p:nvPicPr>
        <p:blipFill>
          <a:blip r:embed="rId2" cstate="email">
            <a:extLst>
              <a:ext uri="{28A0092B-C50C-407E-A947-70E740481C1C}">
                <a14:useLocalDpi xmlns:a14="http://schemas.microsoft.com/office/drawing/2010/main"/>
              </a:ext>
            </a:extLst>
          </a:blip>
          <a:srcRect t="41628"/>
          <a:stretch>
            <a:fillRect/>
          </a:stretch>
        </p:blipFill>
        <p:spPr>
          <a:xfrm flipH="1">
            <a:off x="1638457" y="-1"/>
            <a:ext cx="3509674" cy="1034177"/>
          </a:xfrm>
          <a:prstGeom prst="rect">
            <a:avLst/>
          </a:prstGeom>
        </p:spPr>
      </p:pic>
      <p:pic>
        <p:nvPicPr>
          <p:cNvPr id="13" name="Picture 12" descr="Blue leaves on a black background&#10;&#10;AI-generated content may be incorrect.">
            <a:extLst>
              <a:ext uri="{FF2B5EF4-FFF2-40B4-BE49-F238E27FC236}">
                <a16:creationId xmlns="" xmlns:a16="http://schemas.microsoft.com/office/drawing/2014/main" id="{9891E051-0BB5-0815-2DD6-BBEBCE6037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04153"/>
            <a:ext cx="1917700" cy="1346200"/>
          </a:xfrm>
          <a:prstGeom prst="rect">
            <a:avLst/>
          </a:prstGeom>
        </p:spPr>
      </p:pic>
      <p:pic>
        <p:nvPicPr>
          <p:cNvPr id="14" name="Picture 13" descr="Blue leaves on a black background&#10;&#10;AI-generated content may be incorrect.">
            <a:extLst>
              <a:ext uri="{FF2B5EF4-FFF2-40B4-BE49-F238E27FC236}">
                <a16:creationId xmlns="" xmlns:a16="http://schemas.microsoft.com/office/drawing/2014/main" id="{B2C36771-C253-85DB-E144-61D9EB19FC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flipV="1">
            <a:off x="10171959" y="780706"/>
            <a:ext cx="2020041" cy="1418042"/>
          </a:xfrm>
          <a:prstGeom prst="rect">
            <a:avLst/>
          </a:prstGeom>
        </p:spPr>
      </p:pic>
    </p:spTree>
    <p:extLst>
      <p:ext uri="{BB962C8B-B14F-4D97-AF65-F5344CB8AC3E}">
        <p14:creationId xmlns:p14="http://schemas.microsoft.com/office/powerpoint/2010/main" val="186837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67902447-E63B-C699-1F10-66D1D40394D0}"/>
              </a:ext>
            </a:extLst>
          </p:cNvPr>
          <p:cNvSpPr/>
          <p:nvPr/>
        </p:nvSpPr>
        <p:spPr>
          <a:xfrm>
            <a:off x="-2" y="0"/>
            <a:ext cx="813816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 xmlns:a16="http://schemas.microsoft.com/office/drawing/2014/main" id="{986283C0-8ECE-D2EA-E5E3-6F15CF154503}"/>
              </a:ext>
            </a:extLst>
          </p:cNvPr>
          <p:cNvSpPr>
            <a:spLocks noGrp="1"/>
          </p:cNvSpPr>
          <p:nvPr>
            <p:ph type="title"/>
          </p:nvPr>
        </p:nvSpPr>
        <p:spPr>
          <a:xfrm>
            <a:off x="8594234" y="1315451"/>
            <a:ext cx="3163825" cy="1888925"/>
          </a:xfrm>
        </p:spPr>
        <p:txBody>
          <a:bodyPr anchor="b"/>
          <a:lstStyle>
            <a:lvl1pPr>
              <a:defRPr sz="2800"/>
            </a:lvl1pPr>
          </a:lstStyle>
          <a:p>
            <a:r>
              <a:rPr lang="en-US"/>
              <a:t>Click to edit Master title style</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a:xfrm>
            <a:off x="8560872" y="274320"/>
            <a:ext cx="365760" cy="365125"/>
          </a:xfrm>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a:xfrm>
            <a:off x="8958469" y="274320"/>
            <a:ext cx="1828800" cy="365125"/>
          </a:xfrm>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a:xfrm>
            <a:off x="10819106" y="274320"/>
            <a:ext cx="938954" cy="365125"/>
          </a:xfrm>
        </p:spPr>
        <p:txBody>
          <a:bodyPr/>
          <a:lstStyle/>
          <a:p>
            <a:fld id="{16BEDD57-7FB0-8C49-978A-2E5AD4193CAB}" type="datetime1">
              <a:rPr lang="en-US" smtClean="0"/>
              <a:t>2/4/2026</a:t>
            </a:fld>
            <a:endParaRPr lang="en-US"/>
          </a:p>
        </p:txBody>
      </p:sp>
      <p:sp>
        <p:nvSpPr>
          <p:cNvPr id="13" name="Content Placeholder 12">
            <a:extLst>
              <a:ext uri="{FF2B5EF4-FFF2-40B4-BE49-F238E27FC236}">
                <a16:creationId xmlns="" xmlns:a16="http://schemas.microsoft.com/office/drawing/2014/main" id="{A7DC67AD-3301-6431-3E36-B83AA13337BC}"/>
              </a:ext>
            </a:extLst>
          </p:cNvPr>
          <p:cNvSpPr>
            <a:spLocks noGrp="1"/>
          </p:cNvSpPr>
          <p:nvPr>
            <p:ph sz="quarter" idx="14"/>
          </p:nvPr>
        </p:nvSpPr>
        <p:spPr>
          <a:xfrm>
            <a:off x="8595360" y="3335363"/>
            <a:ext cx="3162699" cy="2372709"/>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lose up of a blue and yellow leaf&#10;&#10;AI-generated content may be incorrect.">
            <a:extLst>
              <a:ext uri="{FF2B5EF4-FFF2-40B4-BE49-F238E27FC236}">
                <a16:creationId xmlns="" xmlns:a16="http://schemas.microsoft.com/office/drawing/2014/main" id="{F4AA3198-0DF5-E044-FEBD-0A08E92D5144}"/>
              </a:ext>
            </a:extLst>
          </p:cNvPr>
          <p:cNvPicPr>
            <a:picLocks noChangeAspect="1"/>
          </p:cNvPicPr>
          <p:nvPr userDrawn="1"/>
        </p:nvPicPr>
        <p:blipFill>
          <a:blip r:embed="rId2"/>
          <a:stretch>
            <a:fillRect/>
          </a:stretch>
        </p:blipFill>
        <p:spPr>
          <a:xfrm>
            <a:off x="0" y="-1"/>
            <a:ext cx="9629190" cy="6857999"/>
          </a:xfrm>
          <a:prstGeom prst="rect">
            <a:avLst/>
          </a:prstGeom>
        </p:spPr>
      </p:pic>
    </p:spTree>
    <p:extLst>
      <p:ext uri="{BB962C8B-B14F-4D97-AF65-F5344CB8AC3E}">
        <p14:creationId xmlns:p14="http://schemas.microsoft.com/office/powerpoint/2010/main" val="2857029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67902447-E63B-C699-1F10-66D1D40394D0}"/>
              </a:ext>
            </a:extLst>
          </p:cNvPr>
          <p:cNvSpPr/>
          <p:nvPr/>
        </p:nvSpPr>
        <p:spPr>
          <a:xfrm>
            <a:off x="4053840" y="0"/>
            <a:ext cx="813816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 xmlns:a16="http://schemas.microsoft.com/office/drawing/2014/main" id="{4F807023-B064-9646-E49E-9AEF600F062B}"/>
              </a:ext>
            </a:extLst>
          </p:cNvPr>
          <p:cNvSpPr>
            <a:spLocks noGrp="1"/>
          </p:cNvSpPr>
          <p:nvPr>
            <p:ph type="title"/>
          </p:nvPr>
        </p:nvSpPr>
        <p:spPr>
          <a:xfrm>
            <a:off x="457200" y="1315453"/>
            <a:ext cx="3163824" cy="1888923"/>
          </a:xfrm>
        </p:spPr>
        <p:txBody>
          <a:bodyPr anchor="b"/>
          <a:lstStyle>
            <a:lvl1pPr>
              <a:defRPr sz="2800"/>
            </a:lvl1pPr>
          </a:lstStyle>
          <a:p>
            <a:r>
              <a:rPr lang="en-US"/>
              <a:t>Click to edit Master title style</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a:xfrm>
            <a:off x="443249" y="274320"/>
            <a:ext cx="365760" cy="365125"/>
          </a:xfrm>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a:xfrm>
            <a:off x="840846" y="274320"/>
            <a:ext cx="1828800" cy="365125"/>
          </a:xfrm>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a:xfrm>
            <a:off x="2669646" y="274320"/>
            <a:ext cx="970791" cy="365125"/>
          </a:xfrm>
        </p:spPr>
        <p:txBody>
          <a:bodyPr/>
          <a:lstStyle/>
          <a:p>
            <a:fld id="{3398BDEE-7079-9E46-9D3D-C026D74D657A}" type="datetime1">
              <a:rPr lang="en-US" smtClean="0"/>
              <a:t>2/4/2026</a:t>
            </a:fld>
            <a:endParaRPr lang="en-US"/>
          </a:p>
        </p:txBody>
      </p:sp>
      <p:sp>
        <p:nvSpPr>
          <p:cNvPr id="13" name="Content Placeholder 12">
            <a:extLst>
              <a:ext uri="{FF2B5EF4-FFF2-40B4-BE49-F238E27FC236}">
                <a16:creationId xmlns="" xmlns:a16="http://schemas.microsoft.com/office/drawing/2014/main" id="{9C2635AD-DF42-C262-C20D-FDB7B411625D}"/>
              </a:ext>
            </a:extLst>
          </p:cNvPr>
          <p:cNvSpPr>
            <a:spLocks noGrp="1"/>
          </p:cNvSpPr>
          <p:nvPr>
            <p:ph sz="quarter" idx="14"/>
          </p:nvPr>
        </p:nvSpPr>
        <p:spPr>
          <a:xfrm>
            <a:off x="457200" y="3335364"/>
            <a:ext cx="3163824" cy="3107000"/>
          </a:xfrm>
        </p:spPr>
        <p:txBody>
          <a:bodyPr/>
          <a:lstStyle>
            <a:lvl1pPr>
              <a:buNone/>
              <a:defRPr/>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descr="A lemons on a branch with leaves&#10;&#10;AI-generated content may be incorrect.">
            <a:extLst>
              <a:ext uri="{FF2B5EF4-FFF2-40B4-BE49-F238E27FC236}">
                <a16:creationId xmlns="" xmlns:a16="http://schemas.microsoft.com/office/drawing/2014/main" id="{ADF17735-1EF3-3E8F-EE23-73AE24B0CF1D}"/>
              </a:ext>
            </a:extLst>
          </p:cNvPr>
          <p:cNvPicPr>
            <a:picLocks noChangeAspect="1"/>
          </p:cNvPicPr>
          <p:nvPr/>
        </p:nvPicPr>
        <p:blipFill>
          <a:blip r:embed="rId2" cstate="email">
            <a:extLst>
              <a:ext uri="{28A0092B-C50C-407E-A947-70E740481C1C}">
                <a14:useLocalDpi xmlns:a14="http://schemas.microsoft.com/office/drawing/2010/main"/>
              </a:ext>
            </a:extLst>
          </a:blip>
          <a:srcRect t="715" r="9359" b="30270"/>
          <a:stretch>
            <a:fillRect/>
          </a:stretch>
        </p:blipFill>
        <p:spPr>
          <a:xfrm>
            <a:off x="3795759" y="0"/>
            <a:ext cx="8396241" cy="6858000"/>
          </a:xfrm>
          <a:prstGeom prst="rect">
            <a:avLst/>
          </a:prstGeom>
        </p:spPr>
      </p:pic>
    </p:spTree>
    <p:extLst>
      <p:ext uri="{BB962C8B-B14F-4D97-AF65-F5344CB8AC3E}">
        <p14:creationId xmlns:p14="http://schemas.microsoft.com/office/powerpoint/2010/main" val="3836600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1347537" y="1731332"/>
            <a:ext cx="3493858" cy="3456894"/>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D42D62A0-8127-CE86-0633-0D65E1E136F7}"/>
              </a:ext>
            </a:extLst>
          </p:cNvPr>
          <p:cNvSpPr>
            <a:spLocks noGrp="1"/>
          </p:cNvSpPr>
          <p:nvPr>
            <p:ph sz="quarter" idx="13"/>
          </p:nvPr>
        </p:nvSpPr>
        <p:spPr>
          <a:xfrm>
            <a:off x="5519738" y="1727014"/>
            <a:ext cx="4956175" cy="3461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1B7DA1B6-7262-A14C-9D8B-572C17D5CCAA}" type="datetime1">
              <a:rPr lang="en-US" smtClean="0"/>
              <a:t>2/4/2026</a:t>
            </a:fld>
            <a:endParaRPr lang="en-US"/>
          </a:p>
        </p:txBody>
      </p:sp>
      <p:pic>
        <p:nvPicPr>
          <p:cNvPr id="7" name="Picture 6" descr="A blue and black image of two birds&#10;&#10;AI-generated content may be incorrect.">
            <a:extLst>
              <a:ext uri="{FF2B5EF4-FFF2-40B4-BE49-F238E27FC236}">
                <a16:creationId xmlns="" xmlns:a16="http://schemas.microsoft.com/office/drawing/2014/main" id="{53359F0E-3165-F69F-DECE-2D1FB68E17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0"/>
            <a:ext cx="4160520" cy="919694"/>
          </a:xfrm>
          <a:prstGeom prst="rect">
            <a:avLst/>
          </a:prstGeom>
        </p:spPr>
      </p:pic>
    </p:spTree>
    <p:extLst>
      <p:ext uri="{BB962C8B-B14F-4D97-AF65-F5344CB8AC3E}">
        <p14:creationId xmlns:p14="http://schemas.microsoft.com/office/powerpoint/2010/main" val="1509725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200" y="914400"/>
            <a:ext cx="3923455" cy="4083580"/>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FFB4667A-FE47-8556-FD3A-55FDBA801D76}"/>
              </a:ext>
            </a:extLst>
          </p:cNvPr>
          <p:cNvSpPr>
            <a:spLocks noGrp="1"/>
          </p:cNvSpPr>
          <p:nvPr>
            <p:ph sz="quarter" idx="13"/>
          </p:nvPr>
        </p:nvSpPr>
        <p:spPr>
          <a:xfrm>
            <a:off x="5156011" y="914400"/>
            <a:ext cx="6045390" cy="4083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398B914E-727D-924F-AF8C-57D7CD572093}" type="datetime1">
              <a:rPr lang="en-US" smtClean="0"/>
              <a:t>2/4/2026</a:t>
            </a:fld>
            <a:endParaRPr lang="en-US"/>
          </a:p>
        </p:txBody>
      </p:sp>
      <p:pic>
        <p:nvPicPr>
          <p:cNvPr id="3" name="Picture 2" descr="A blue and black image of two birds&#10;&#10;AI-generated content may be incorrect.">
            <a:extLst>
              <a:ext uri="{FF2B5EF4-FFF2-40B4-BE49-F238E27FC236}">
                <a16:creationId xmlns="" xmlns:a16="http://schemas.microsoft.com/office/drawing/2014/main" id="{A830C04B-A250-7A15-C730-C6A3AFCB9C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5175848" y="5943599"/>
            <a:ext cx="4160520" cy="914400"/>
          </a:xfrm>
          <a:prstGeom prst="rect">
            <a:avLst/>
          </a:prstGeom>
        </p:spPr>
      </p:pic>
    </p:spTree>
    <p:extLst>
      <p:ext uri="{BB962C8B-B14F-4D97-AF65-F5344CB8AC3E}">
        <p14:creationId xmlns:p14="http://schemas.microsoft.com/office/powerpoint/2010/main" val="2363622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1766617" y="731520"/>
            <a:ext cx="8658766" cy="1005840"/>
          </a:xfrm>
        </p:spPr>
        <p:txBody>
          <a:bodyPr anchor="b" anchorCtr="0">
            <a:normAutofit/>
          </a:bodyPr>
          <a:lstStyle>
            <a:lvl1pPr algn="ctr">
              <a:defRPr sz="2800"/>
            </a:lvl1pPr>
          </a:lstStyle>
          <a:p>
            <a:r>
              <a:rPr lang="en-US"/>
              <a:t>Click to edit Master title style</a:t>
            </a:r>
          </a:p>
        </p:txBody>
      </p:sp>
      <p:sp>
        <p:nvSpPr>
          <p:cNvPr id="6" name="Content Placeholder 5">
            <a:extLst>
              <a:ext uri="{FF2B5EF4-FFF2-40B4-BE49-F238E27FC236}">
                <a16:creationId xmlns="" xmlns:a16="http://schemas.microsoft.com/office/drawing/2014/main" id="{A231AD03-5543-5055-E5F3-2C2E7AF4A65C}"/>
              </a:ext>
            </a:extLst>
          </p:cNvPr>
          <p:cNvSpPr>
            <a:spLocks noGrp="1"/>
          </p:cNvSpPr>
          <p:nvPr>
            <p:ph sz="quarter" idx="17"/>
          </p:nvPr>
        </p:nvSpPr>
        <p:spPr>
          <a:xfrm>
            <a:off x="2653413" y="1995858"/>
            <a:ext cx="6884668" cy="3739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 xmlns:a16="http://schemas.microsoft.com/office/drawing/2014/main" id="{9F8492AF-A293-67AC-351D-6F8D2EE5A36E}"/>
              </a:ext>
            </a:extLst>
          </p:cNvPr>
          <p:cNvSpPr>
            <a:spLocks noGrp="1"/>
          </p:cNvSpPr>
          <p:nvPr>
            <p:ph type="sldNum" sz="quarter" idx="16"/>
          </p:nvPr>
        </p:nvSpPr>
        <p:spPr/>
        <p:txBody>
          <a:bodyPr/>
          <a:lstStyle/>
          <a:p>
            <a:fld id="{40B778AE-8D30-EC43-B255-420E7914C179}" type="slidenum">
              <a:rPr lang="en-US" smtClean="0"/>
              <a:pPr/>
              <a:t>‹#›</a:t>
            </a:fld>
            <a:endParaRPr lang="en-US"/>
          </a:p>
        </p:txBody>
      </p:sp>
      <p:sp>
        <p:nvSpPr>
          <p:cNvPr id="11" name="Footer Placeholder 10">
            <a:extLst>
              <a:ext uri="{FF2B5EF4-FFF2-40B4-BE49-F238E27FC236}">
                <a16:creationId xmlns="" xmlns:a16="http://schemas.microsoft.com/office/drawing/2014/main" id="{FA12EA25-588C-6976-3F71-17F5A88C9A2B}"/>
              </a:ext>
            </a:extLst>
          </p:cNvPr>
          <p:cNvSpPr>
            <a:spLocks noGrp="1"/>
          </p:cNvSpPr>
          <p:nvPr>
            <p:ph type="ftr" sz="quarter" idx="15"/>
          </p:nvPr>
        </p:nvSpPr>
        <p:spPr/>
        <p:txBody>
          <a:bodyPr/>
          <a:lstStyle/>
          <a:p>
            <a:r>
              <a:rPr lang="en-US"/>
              <a:t>Presentation title</a:t>
            </a:r>
          </a:p>
        </p:txBody>
      </p:sp>
      <p:sp>
        <p:nvSpPr>
          <p:cNvPr id="10" name="Date Placeholder 9">
            <a:extLst>
              <a:ext uri="{FF2B5EF4-FFF2-40B4-BE49-F238E27FC236}">
                <a16:creationId xmlns="" xmlns:a16="http://schemas.microsoft.com/office/drawing/2014/main" id="{88EAD482-3B0C-B1C6-EDE0-9F5AD7972C2E}"/>
              </a:ext>
            </a:extLst>
          </p:cNvPr>
          <p:cNvSpPr>
            <a:spLocks noGrp="1"/>
          </p:cNvSpPr>
          <p:nvPr>
            <p:ph type="dt" sz="half" idx="14"/>
          </p:nvPr>
        </p:nvSpPr>
        <p:spPr/>
        <p:txBody>
          <a:bodyPr/>
          <a:lstStyle/>
          <a:p>
            <a:fld id="{F70565B3-CF1A-E942-97FF-0B9F398F7855}" type="datetime1">
              <a:rPr lang="en-US" smtClean="0"/>
              <a:t>2/4/2026</a:t>
            </a:fld>
            <a:endParaRPr lang="en-US"/>
          </a:p>
        </p:txBody>
      </p:sp>
      <p:pic>
        <p:nvPicPr>
          <p:cNvPr id="3" name="Picture 2" descr="A blue leafy plant&#10;&#10;AI-generated content may be incorrect.">
            <a:extLst>
              <a:ext uri="{FF2B5EF4-FFF2-40B4-BE49-F238E27FC236}">
                <a16:creationId xmlns="" xmlns:a16="http://schemas.microsoft.com/office/drawing/2014/main" id="{7514231A-DFF9-EEC8-7FD8-6D51A7E9FF65}"/>
              </a:ext>
            </a:extLst>
          </p:cNvPr>
          <p:cNvPicPr>
            <a:picLocks noChangeAspect="1"/>
          </p:cNvPicPr>
          <p:nvPr/>
        </p:nvPicPr>
        <p:blipFill>
          <a:blip r:embed="rId2" cstate="email">
            <a:extLst>
              <a:ext uri="{28A0092B-C50C-407E-A947-70E740481C1C}">
                <a14:useLocalDpi xmlns:a14="http://schemas.microsoft.com/office/drawing/2010/main"/>
              </a:ext>
            </a:extLst>
          </a:blip>
          <a:srcRect t="-17073"/>
          <a:stretch>
            <a:fillRect/>
          </a:stretch>
        </p:blipFill>
        <p:spPr>
          <a:xfrm>
            <a:off x="0" y="157646"/>
            <a:ext cx="1757091" cy="1460378"/>
          </a:xfrm>
          <a:prstGeom prst="rect">
            <a:avLst/>
          </a:prstGeom>
        </p:spPr>
      </p:pic>
      <p:pic>
        <p:nvPicPr>
          <p:cNvPr id="9" name="Picture 8" descr="A blue leaf on a black background&#10;&#10;AI-generated content may be incorrect.">
            <a:extLst>
              <a:ext uri="{FF2B5EF4-FFF2-40B4-BE49-F238E27FC236}">
                <a16:creationId xmlns="" xmlns:a16="http://schemas.microsoft.com/office/drawing/2014/main" id="{A6D137FE-2907-46A6-B35B-5A4CAE628A4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rot="16200000" flipH="1">
            <a:off x="-1163538" y="2885078"/>
            <a:ext cx="3361254" cy="1034177"/>
          </a:xfrm>
          <a:prstGeom prst="rect">
            <a:avLst/>
          </a:prstGeom>
        </p:spPr>
      </p:pic>
      <p:pic>
        <p:nvPicPr>
          <p:cNvPr id="15" name="Picture 14" descr="A blue and black image of two birds&#10;&#10;AI-generated content may be incorrect.">
            <a:extLst>
              <a:ext uri="{FF2B5EF4-FFF2-40B4-BE49-F238E27FC236}">
                <a16:creationId xmlns="" xmlns:a16="http://schemas.microsoft.com/office/drawing/2014/main" id="{04E727C6-2D47-C987-AC9F-2BBBF965423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9651893" y="3013349"/>
            <a:ext cx="4160520" cy="919694"/>
          </a:xfrm>
          <a:prstGeom prst="rect">
            <a:avLst/>
          </a:prstGeom>
        </p:spPr>
      </p:pic>
    </p:spTree>
    <p:extLst>
      <p:ext uri="{BB962C8B-B14F-4D97-AF65-F5344CB8AC3E}">
        <p14:creationId xmlns:p14="http://schemas.microsoft.com/office/powerpoint/2010/main" val="1166911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200" y="914401"/>
            <a:ext cx="3992880" cy="2514599"/>
          </a:xfrm>
        </p:spPr>
        <p:txBody>
          <a:bodyPr anchor="t">
            <a:normAutofit/>
          </a:bodyPr>
          <a:lstStyle>
            <a:lvl1pP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C6F072A2-EBC7-B7EA-DA98-BAC0AA46E7A4}"/>
              </a:ext>
            </a:extLst>
          </p:cNvPr>
          <p:cNvSpPr>
            <a:spLocks noGrp="1"/>
          </p:cNvSpPr>
          <p:nvPr>
            <p:ph sz="quarter" idx="13"/>
          </p:nvPr>
        </p:nvSpPr>
        <p:spPr>
          <a:xfrm>
            <a:off x="4800600" y="914400"/>
            <a:ext cx="6957460" cy="4940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a:xfrm>
            <a:off x="809077" y="6126480"/>
            <a:ext cx="2403583" cy="365125"/>
          </a:xfrm>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F048A344-177D-9B4D-B4B5-DB629B3B0E97}" type="datetime1">
              <a:rPr lang="en-US" smtClean="0"/>
              <a:t>2/4/2026</a:t>
            </a:fld>
            <a:endParaRPr lang="en-US"/>
          </a:p>
        </p:txBody>
      </p:sp>
      <p:pic>
        <p:nvPicPr>
          <p:cNvPr id="7" name="Picture 6" descr="A blue leaf on a black background&#10;&#10;AI-generated content may be incorrect.">
            <a:extLst>
              <a:ext uri="{FF2B5EF4-FFF2-40B4-BE49-F238E27FC236}">
                <a16:creationId xmlns="" xmlns:a16="http://schemas.microsoft.com/office/drawing/2014/main" id="{415D9329-8404-8FB6-440F-E9849300BAE2}"/>
              </a:ext>
            </a:extLst>
          </p:cNvPr>
          <p:cNvPicPr>
            <a:picLocks noChangeAspect="1"/>
          </p:cNvPicPr>
          <p:nvPr/>
        </p:nvPicPr>
        <p:blipFill>
          <a:blip r:embed="rId2" cstate="email">
            <a:extLst>
              <a:ext uri="{28A0092B-C50C-407E-A947-70E740481C1C}">
                <a14:useLocalDpi xmlns:a14="http://schemas.microsoft.com/office/drawing/2010/main"/>
              </a:ext>
            </a:extLst>
          </a:blip>
          <a:srcRect l="22307"/>
          <a:stretch>
            <a:fillRect/>
          </a:stretch>
        </p:blipFill>
        <p:spPr>
          <a:xfrm rot="16200000">
            <a:off x="2766204" y="5165090"/>
            <a:ext cx="2052320" cy="1333500"/>
          </a:xfrm>
          <a:prstGeom prst="rect">
            <a:avLst/>
          </a:prstGeom>
        </p:spPr>
      </p:pic>
      <p:pic>
        <p:nvPicPr>
          <p:cNvPr id="10" name="Picture 9" descr="A blue leaf on a black background&#10;&#10;AI-generated content may be incorrect.">
            <a:extLst>
              <a:ext uri="{FF2B5EF4-FFF2-40B4-BE49-F238E27FC236}">
                <a16:creationId xmlns="" xmlns:a16="http://schemas.microsoft.com/office/drawing/2014/main" id="{583DC239-1B91-3F75-7E85-D0A752FB004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3595299">
            <a:off x="1217794" y="4109349"/>
            <a:ext cx="2058669" cy="1039232"/>
          </a:xfrm>
          <a:prstGeom prst="rect">
            <a:avLst/>
          </a:prstGeom>
        </p:spPr>
      </p:pic>
    </p:spTree>
    <p:extLst>
      <p:ext uri="{BB962C8B-B14F-4D97-AF65-F5344CB8AC3E}">
        <p14:creationId xmlns:p14="http://schemas.microsoft.com/office/powerpoint/2010/main" val="256499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200" y="457200"/>
            <a:ext cx="11274552" cy="1005840"/>
          </a:xfrm>
        </p:spPr>
        <p:txBody>
          <a:bodyPr anchor="t" anchorCtr="0">
            <a:normAutofit/>
          </a:bodyPr>
          <a:lstStyle>
            <a:lvl1pPr>
              <a:defRPr sz="2800"/>
            </a:lvl1pPr>
          </a:lstStyle>
          <a:p>
            <a:r>
              <a:rPr lang="en-US"/>
              <a:t>Click to edit Master title style</a:t>
            </a:r>
          </a:p>
        </p:txBody>
      </p:sp>
      <p:sp>
        <p:nvSpPr>
          <p:cNvPr id="3" name="Content Placeholder 2">
            <a:extLst>
              <a:ext uri="{FF2B5EF4-FFF2-40B4-BE49-F238E27FC236}">
                <a16:creationId xmlns="" xmlns:a16="http://schemas.microsoft.com/office/drawing/2014/main" id="{6C2DD052-3E45-E789-01F8-33250024ECBD}"/>
              </a:ext>
            </a:extLst>
          </p:cNvPr>
          <p:cNvSpPr>
            <a:spLocks noGrp="1"/>
          </p:cNvSpPr>
          <p:nvPr>
            <p:ph idx="1"/>
          </p:nvPr>
        </p:nvSpPr>
        <p:spPr>
          <a:xfrm>
            <a:off x="457200" y="1554480"/>
            <a:ext cx="11274552" cy="429768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CF2CF59F-16CF-294B-89B0-023DBFDF062C}" type="datetime1">
              <a:rPr lang="en-US" smtClean="0"/>
              <a:t>2/4/2026</a:t>
            </a:fld>
            <a:endParaRPr lang="en-US"/>
          </a:p>
        </p:txBody>
      </p:sp>
    </p:spTree>
    <p:extLst>
      <p:ext uri="{BB962C8B-B14F-4D97-AF65-F5344CB8AC3E}">
        <p14:creationId xmlns:p14="http://schemas.microsoft.com/office/powerpoint/2010/main" val="14415249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pic>
        <p:nvPicPr>
          <p:cNvPr id="7" name="Picture 6" descr="A lemons on a branch with leaves&#10;&#10;AI-generated content may be incorrect.">
            <a:extLst>
              <a:ext uri="{FF2B5EF4-FFF2-40B4-BE49-F238E27FC236}">
                <a16:creationId xmlns="" xmlns:a16="http://schemas.microsoft.com/office/drawing/2014/main" id="{292A7410-B2FC-D132-8D8C-4AF1B507056A}"/>
              </a:ext>
            </a:extLst>
          </p:cNvPr>
          <p:cNvPicPr>
            <a:picLocks noChangeAspect="1"/>
          </p:cNvPicPr>
          <p:nvPr/>
        </p:nvPicPr>
        <p:blipFill>
          <a:blip r:embed="rId2" cstate="email">
            <a:extLst>
              <a:ext uri="{28A0092B-C50C-407E-A947-70E740481C1C}">
                <a14:useLocalDpi xmlns:a14="http://schemas.microsoft.com/office/drawing/2010/main"/>
              </a:ext>
            </a:extLst>
          </a:blip>
          <a:srcRect l="-1466" t="289" r="43489" b="8672"/>
          <a:stretch>
            <a:fillRect/>
          </a:stretch>
        </p:blipFill>
        <p:spPr>
          <a:xfrm>
            <a:off x="8120743" y="0"/>
            <a:ext cx="4071257" cy="6858000"/>
          </a:xfrm>
          <a:prstGeom prst="rect">
            <a:avLst/>
          </a:prstGeom>
        </p:spPr>
      </p:pic>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200" y="457200"/>
            <a:ext cx="7315200" cy="1097280"/>
          </a:xfrm>
        </p:spPr>
        <p:txBody>
          <a:bodyPr anchor="b" anchorCtr="0">
            <a:normAutofit/>
          </a:bodyPr>
          <a:lstStyle>
            <a:lvl1pP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D42D62A0-8127-CE86-0633-0D65E1E136F7}"/>
              </a:ext>
            </a:extLst>
          </p:cNvPr>
          <p:cNvSpPr>
            <a:spLocks noGrp="1"/>
          </p:cNvSpPr>
          <p:nvPr>
            <p:ph sz="quarter" idx="13"/>
          </p:nvPr>
        </p:nvSpPr>
        <p:spPr>
          <a:xfrm>
            <a:off x="457199" y="1828800"/>
            <a:ext cx="7315199"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a:xfrm>
            <a:off x="5699251" y="6126480"/>
            <a:ext cx="2073147" cy="365125"/>
          </a:xfrm>
        </p:spPr>
        <p:txBody>
          <a:bodyPr/>
          <a:lstStyle/>
          <a:p>
            <a:fld id="{5A7A0291-FBD7-2345-9C81-5FC586A6DB9E}" type="datetime1">
              <a:rPr lang="en-US" smtClean="0"/>
              <a:t>2/4/2026</a:t>
            </a:fld>
            <a:endParaRPr lang="en-US"/>
          </a:p>
        </p:txBody>
      </p:sp>
    </p:spTree>
    <p:extLst>
      <p:ext uri="{BB962C8B-B14F-4D97-AF65-F5344CB8AC3E}">
        <p14:creationId xmlns:p14="http://schemas.microsoft.com/office/powerpoint/2010/main" val="2296930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10">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612646" y="707549"/>
            <a:ext cx="3349754" cy="2721451"/>
          </a:xfrm>
        </p:spPr>
        <p:txBody>
          <a:bodyPr anchor="t">
            <a:normAutofit/>
          </a:bodyPr>
          <a:lstStyle>
            <a:lvl1pPr>
              <a:defRPr sz="2800"/>
            </a:lvl1pPr>
          </a:lstStyle>
          <a:p>
            <a:r>
              <a:rPr lang="en-US" dirty="0"/>
              <a:t>Click to edit Master title style</a:t>
            </a:r>
          </a:p>
        </p:txBody>
      </p:sp>
      <p:sp>
        <p:nvSpPr>
          <p:cNvPr id="8" name="Content Placeholder 7">
            <a:extLst>
              <a:ext uri="{FF2B5EF4-FFF2-40B4-BE49-F238E27FC236}">
                <a16:creationId xmlns="" xmlns:a16="http://schemas.microsoft.com/office/drawing/2014/main" id="{8C71126E-AEFA-B45A-CD39-AC1315E03339}"/>
              </a:ext>
            </a:extLst>
          </p:cNvPr>
          <p:cNvSpPr>
            <a:spLocks noGrp="1"/>
          </p:cNvSpPr>
          <p:nvPr>
            <p:ph sz="quarter" idx="13"/>
          </p:nvPr>
        </p:nvSpPr>
        <p:spPr>
          <a:xfrm>
            <a:off x="4648200" y="708184"/>
            <a:ext cx="6928103" cy="55148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32AD6C8C-4A02-004B-93D7-C0DBD4026299}" type="datetime1">
              <a:rPr lang="en-US" smtClean="0"/>
              <a:t>2/4/2026</a:t>
            </a:fld>
            <a:endParaRPr lang="en-US"/>
          </a:p>
        </p:txBody>
      </p:sp>
      <p:pic>
        <p:nvPicPr>
          <p:cNvPr id="7" name="Picture 6" descr="Blue leaves on a black background&#10;&#10;AI-generated content may be incorrect.">
            <a:extLst>
              <a:ext uri="{FF2B5EF4-FFF2-40B4-BE49-F238E27FC236}">
                <a16:creationId xmlns="" xmlns:a16="http://schemas.microsoft.com/office/drawing/2014/main" id="{DE136570-804C-5DD0-226A-419BDFE896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804153"/>
            <a:ext cx="1917700" cy="1346200"/>
          </a:xfrm>
          <a:prstGeom prst="rect">
            <a:avLst/>
          </a:prstGeom>
        </p:spPr>
      </p:pic>
    </p:spTree>
    <p:extLst>
      <p:ext uri="{BB962C8B-B14F-4D97-AF65-F5344CB8AC3E}">
        <p14:creationId xmlns:p14="http://schemas.microsoft.com/office/powerpoint/2010/main" val="1552547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3BDBE0D0-60D9-A8DD-819A-4EC6098596AA}"/>
              </a:ext>
            </a:extLst>
          </p:cNvPr>
          <p:cNvSpPr/>
          <p:nvPr/>
        </p:nvSpPr>
        <p:spPr>
          <a:xfrm>
            <a:off x="0" y="-1"/>
            <a:ext cx="813816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 xmlns:a16="http://schemas.microsoft.com/office/drawing/2014/main" id="{F6A90C2D-E9F9-B5AC-3789-289AA8EFBE69}"/>
              </a:ext>
            </a:extLst>
          </p:cNvPr>
          <p:cNvSpPr>
            <a:spLocks noGrp="1"/>
          </p:cNvSpPr>
          <p:nvPr>
            <p:ph type="title"/>
          </p:nvPr>
        </p:nvSpPr>
        <p:spPr>
          <a:xfrm>
            <a:off x="8566327" y="642192"/>
            <a:ext cx="3172968" cy="2139696"/>
          </a:xfrm>
        </p:spPr>
        <p:txBody>
          <a:bodyPr anchor="b" anchorCtr="0">
            <a:noAutofit/>
          </a:bodyPr>
          <a:lstStyle>
            <a:lvl1pPr>
              <a:defRPr sz="2800"/>
            </a:lvl1pPr>
          </a:lstStyle>
          <a:p>
            <a:r>
              <a:rPr lang="en-US"/>
              <a:t>Click to edit Master title style</a:t>
            </a:r>
          </a:p>
        </p:txBody>
      </p:sp>
      <p:sp>
        <p:nvSpPr>
          <p:cNvPr id="10" name="Picture Placeholder 9">
            <a:extLst>
              <a:ext uri="{FF2B5EF4-FFF2-40B4-BE49-F238E27FC236}">
                <a16:creationId xmlns="" xmlns:a16="http://schemas.microsoft.com/office/drawing/2014/main" id="{3CA946DA-5AE8-39E2-3ADD-B8F06308C1C6}"/>
              </a:ext>
            </a:extLst>
          </p:cNvPr>
          <p:cNvSpPr>
            <a:spLocks noGrp="1" noChangeAspect="1"/>
          </p:cNvSpPr>
          <p:nvPr>
            <p:ph type="pic" sz="quarter" idx="13" hasCustomPrompt="1"/>
          </p:nvPr>
        </p:nvSpPr>
        <p:spPr>
          <a:xfrm>
            <a:off x="457200" y="457200"/>
            <a:ext cx="7216147" cy="59436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6E0D00CE-C191-6DE5-9D82-7EFB59BC3739}"/>
              </a:ext>
            </a:extLst>
          </p:cNvPr>
          <p:cNvSpPr>
            <a:spLocks noGrp="1"/>
          </p:cNvSpPr>
          <p:nvPr>
            <p:ph sz="quarter" idx="14"/>
          </p:nvPr>
        </p:nvSpPr>
        <p:spPr>
          <a:xfrm>
            <a:off x="8566327" y="3011335"/>
            <a:ext cx="3162530"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 xmlns:a16="http://schemas.microsoft.com/office/drawing/2014/main" id="{806C8A42-D773-E384-D003-FF92C7D3D7CB}"/>
              </a:ext>
            </a:extLst>
          </p:cNvPr>
          <p:cNvSpPr>
            <a:spLocks noGrp="1"/>
          </p:cNvSpPr>
          <p:nvPr>
            <p:ph type="sldNum" sz="quarter" idx="17"/>
          </p:nvPr>
        </p:nvSpPr>
        <p:spPr>
          <a:xfrm>
            <a:off x="8573862" y="6126480"/>
            <a:ext cx="365760" cy="365125"/>
          </a:xfrm>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5662C323-6B9B-80DF-EF74-D99250EE9201}"/>
              </a:ext>
            </a:extLst>
          </p:cNvPr>
          <p:cNvSpPr>
            <a:spLocks noGrp="1"/>
          </p:cNvSpPr>
          <p:nvPr>
            <p:ph type="ftr" sz="quarter" idx="16"/>
          </p:nvPr>
        </p:nvSpPr>
        <p:spPr>
          <a:xfrm>
            <a:off x="8971459" y="6126480"/>
            <a:ext cx="1934123" cy="365125"/>
          </a:xfrm>
        </p:spPr>
        <p:txBody>
          <a:bodyPr/>
          <a:lstStyle/>
          <a:p>
            <a:r>
              <a:rPr lang="en-US"/>
              <a:t>Presentation title</a:t>
            </a:r>
          </a:p>
        </p:txBody>
      </p:sp>
      <p:sp>
        <p:nvSpPr>
          <p:cNvPr id="4" name="Date Placeholder 3">
            <a:extLst>
              <a:ext uri="{FF2B5EF4-FFF2-40B4-BE49-F238E27FC236}">
                <a16:creationId xmlns="" xmlns:a16="http://schemas.microsoft.com/office/drawing/2014/main" id="{DEDB6DB1-F652-6E69-77F4-F055AD2AF6F5}"/>
              </a:ext>
            </a:extLst>
          </p:cNvPr>
          <p:cNvSpPr>
            <a:spLocks noGrp="1"/>
          </p:cNvSpPr>
          <p:nvPr>
            <p:ph type="dt" sz="half" idx="15"/>
          </p:nvPr>
        </p:nvSpPr>
        <p:spPr>
          <a:xfrm>
            <a:off x="10792496" y="6126480"/>
            <a:ext cx="965564" cy="365125"/>
          </a:xfrm>
        </p:spPr>
        <p:txBody>
          <a:bodyPr/>
          <a:lstStyle/>
          <a:p>
            <a:fld id="{954F3EE5-5A62-1142-B29B-2D79B0DFBB49}" type="datetime1">
              <a:rPr lang="en-US" smtClean="0"/>
              <a:t>2/4/2026</a:t>
            </a:fld>
            <a:endParaRPr lang="en-US"/>
          </a:p>
        </p:txBody>
      </p:sp>
    </p:spTree>
    <p:extLst>
      <p:ext uri="{BB962C8B-B14F-4D97-AF65-F5344CB8AC3E}">
        <p14:creationId xmlns:p14="http://schemas.microsoft.com/office/powerpoint/2010/main" val="95776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C8F29CE5-A8CD-ED9A-7F5A-693443689EAB}"/>
              </a:ext>
            </a:extLst>
          </p:cNvPr>
          <p:cNvSpPr/>
          <p:nvPr/>
        </p:nvSpPr>
        <p:spPr>
          <a:xfrm>
            <a:off x="4145280" y="-1"/>
            <a:ext cx="804672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 xmlns:a16="http://schemas.microsoft.com/office/drawing/2014/main" id="{62F1C8EF-0052-4E1D-ADC9-E3E4FD32EBE7}"/>
              </a:ext>
            </a:extLst>
          </p:cNvPr>
          <p:cNvSpPr>
            <a:spLocks noGrp="1"/>
          </p:cNvSpPr>
          <p:nvPr>
            <p:ph type="title"/>
          </p:nvPr>
        </p:nvSpPr>
        <p:spPr>
          <a:xfrm>
            <a:off x="456755" y="642192"/>
            <a:ext cx="3274169" cy="2139696"/>
          </a:xfrm>
        </p:spPr>
        <p:txBody>
          <a:bodyPr anchor="b" anchorCtr="0">
            <a:noAutofit/>
          </a:bodyPr>
          <a:lstStyle>
            <a:lvl1pPr>
              <a:defRPr sz="2800"/>
            </a:lvl1pPr>
          </a:lstStyle>
          <a:p>
            <a:r>
              <a:rPr lang="en-US"/>
              <a:t>Click to edit Master title style</a:t>
            </a:r>
          </a:p>
        </p:txBody>
      </p:sp>
      <p:sp>
        <p:nvSpPr>
          <p:cNvPr id="8" name="Content Placeholder 7">
            <a:extLst>
              <a:ext uri="{FF2B5EF4-FFF2-40B4-BE49-F238E27FC236}">
                <a16:creationId xmlns="" xmlns:a16="http://schemas.microsoft.com/office/drawing/2014/main" id="{6E0D00CE-C191-6DE5-9D82-7EFB59BC3739}"/>
              </a:ext>
            </a:extLst>
          </p:cNvPr>
          <p:cNvSpPr>
            <a:spLocks noGrp="1"/>
          </p:cNvSpPr>
          <p:nvPr>
            <p:ph sz="quarter" idx="14"/>
          </p:nvPr>
        </p:nvSpPr>
        <p:spPr>
          <a:xfrm>
            <a:off x="457199" y="3011335"/>
            <a:ext cx="3274169"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 xmlns:a16="http://schemas.microsoft.com/office/drawing/2014/main" id="{133EBD6B-DFDB-0D0B-252B-324DA354BF4E}"/>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E97FC8F1-C8AE-5332-F165-13ED9003CB9B}"/>
              </a:ext>
            </a:extLst>
          </p:cNvPr>
          <p:cNvSpPr>
            <a:spLocks noGrp="1"/>
          </p:cNvSpPr>
          <p:nvPr>
            <p:ph type="ftr" sz="quarter" idx="16"/>
          </p:nvPr>
        </p:nvSpPr>
        <p:spPr>
          <a:xfrm>
            <a:off x="809077" y="6126480"/>
            <a:ext cx="1895486" cy="365125"/>
          </a:xfrm>
        </p:spPr>
        <p:txBody>
          <a:bodyPr/>
          <a:lstStyle/>
          <a:p>
            <a:r>
              <a:rPr lang="en-US"/>
              <a:t>Presentation title</a:t>
            </a:r>
          </a:p>
        </p:txBody>
      </p:sp>
      <p:sp>
        <p:nvSpPr>
          <p:cNvPr id="4" name="Date Placeholder 3">
            <a:extLst>
              <a:ext uri="{FF2B5EF4-FFF2-40B4-BE49-F238E27FC236}">
                <a16:creationId xmlns="" xmlns:a16="http://schemas.microsoft.com/office/drawing/2014/main" id="{C4CDB703-6F6B-3A91-C03F-5AA8FECF96D5}"/>
              </a:ext>
            </a:extLst>
          </p:cNvPr>
          <p:cNvSpPr>
            <a:spLocks noGrp="1"/>
          </p:cNvSpPr>
          <p:nvPr>
            <p:ph type="dt" sz="half" idx="15"/>
          </p:nvPr>
        </p:nvSpPr>
        <p:spPr>
          <a:xfrm>
            <a:off x="2704563" y="6126480"/>
            <a:ext cx="1033988" cy="365125"/>
          </a:xfrm>
        </p:spPr>
        <p:txBody>
          <a:bodyPr/>
          <a:lstStyle/>
          <a:p>
            <a:fld id="{72C7549D-B911-DC4D-9096-0244F27A5122}" type="datetime1">
              <a:rPr lang="en-US" smtClean="0"/>
              <a:t>2/4/2026</a:t>
            </a:fld>
            <a:endParaRPr lang="en-US"/>
          </a:p>
        </p:txBody>
      </p:sp>
      <p:sp>
        <p:nvSpPr>
          <p:cNvPr id="10" name="Picture Placeholder 9">
            <a:extLst>
              <a:ext uri="{FF2B5EF4-FFF2-40B4-BE49-F238E27FC236}">
                <a16:creationId xmlns="" xmlns:a16="http://schemas.microsoft.com/office/drawing/2014/main" id="{3CA946DA-5AE8-39E2-3ADD-B8F06308C1C6}"/>
              </a:ext>
            </a:extLst>
          </p:cNvPr>
          <p:cNvSpPr>
            <a:spLocks noGrp="1" noChangeAspect="1"/>
          </p:cNvSpPr>
          <p:nvPr>
            <p:ph type="pic" sz="quarter" idx="13" hasCustomPrompt="1"/>
          </p:nvPr>
        </p:nvSpPr>
        <p:spPr>
          <a:xfrm>
            <a:off x="4572000" y="457200"/>
            <a:ext cx="7216147" cy="59436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6062665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13AE976-70C1-E011-D1BD-A186B254606F}"/>
              </a:ext>
            </a:extLst>
          </p:cNvPr>
          <p:cNvSpPr/>
          <p:nvPr/>
        </p:nvSpPr>
        <p:spPr>
          <a:xfrm>
            <a:off x="0" y="-1"/>
            <a:ext cx="12192000" cy="420624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 xmlns:a16="http://schemas.microsoft.com/office/drawing/2014/main" id="{90688BC7-C8A7-1B9D-DD5A-CC721C820610}"/>
              </a:ext>
            </a:extLst>
          </p:cNvPr>
          <p:cNvSpPr>
            <a:spLocks noGrp="1"/>
          </p:cNvSpPr>
          <p:nvPr>
            <p:ph type="title"/>
          </p:nvPr>
        </p:nvSpPr>
        <p:spPr>
          <a:xfrm>
            <a:off x="457200" y="4663440"/>
            <a:ext cx="4206240" cy="1124712"/>
          </a:xfrm>
        </p:spPr>
        <p:txBody>
          <a:bodyPr anchor="t" anchorCtr="0">
            <a:noAutofit/>
          </a:bodyPr>
          <a:lstStyle>
            <a:lvl1pPr>
              <a:defRPr sz="28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457200" y="457200"/>
            <a:ext cx="11274552" cy="3261360"/>
          </a:xfrm>
          <a:blipFill dpi="0" rotWithShape="1">
            <a:blip r:embed="rId2">
              <a:alphaModFix amt="60000"/>
            </a:blip>
            <a:srcRect/>
            <a:stretch>
              <a:fillRect t="1" b="-896"/>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C3D15418-1E32-0501-0E66-54FC2DD08E39}"/>
              </a:ext>
            </a:extLst>
          </p:cNvPr>
          <p:cNvSpPr>
            <a:spLocks noGrp="1"/>
          </p:cNvSpPr>
          <p:nvPr>
            <p:ph sz="quarter" idx="14"/>
          </p:nvPr>
        </p:nvSpPr>
        <p:spPr>
          <a:xfrm>
            <a:off x="5156009" y="4663440"/>
            <a:ext cx="6426391" cy="124157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 xmlns:a16="http://schemas.microsoft.com/office/drawing/2014/main" id="{C099B38A-E62D-AD07-98E2-F076BBB6906E}"/>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43C33DF7-70E3-8959-4BBB-88BA646FC8AB}"/>
              </a:ext>
            </a:extLst>
          </p:cNvPr>
          <p:cNvSpPr>
            <a:spLocks noGrp="1"/>
          </p:cNvSpPr>
          <p:nvPr>
            <p:ph type="ftr" sz="quarter" idx="16"/>
          </p:nvPr>
        </p:nvSpPr>
        <p:spPr/>
        <p:txBody>
          <a:bodyPr/>
          <a:lstStyle/>
          <a:p>
            <a:r>
              <a:rPr lang="en-US"/>
              <a:t>Presentation title</a:t>
            </a:r>
          </a:p>
        </p:txBody>
      </p:sp>
      <p:sp>
        <p:nvSpPr>
          <p:cNvPr id="7" name="Date Placeholder 6">
            <a:extLst>
              <a:ext uri="{FF2B5EF4-FFF2-40B4-BE49-F238E27FC236}">
                <a16:creationId xmlns="" xmlns:a16="http://schemas.microsoft.com/office/drawing/2014/main" id="{64C6559B-3088-D543-8627-C631D5D845A1}"/>
              </a:ext>
            </a:extLst>
          </p:cNvPr>
          <p:cNvSpPr>
            <a:spLocks noGrp="1"/>
          </p:cNvSpPr>
          <p:nvPr>
            <p:ph type="dt" sz="half" idx="15"/>
          </p:nvPr>
        </p:nvSpPr>
        <p:spPr/>
        <p:txBody>
          <a:bodyPr/>
          <a:lstStyle/>
          <a:p>
            <a:fld id="{FE3B3F6E-3994-0241-BCBC-BC1EBD257F6E}" type="datetime1">
              <a:rPr lang="en-US" smtClean="0"/>
              <a:t>2/4/2026</a:t>
            </a:fld>
            <a:endParaRPr lang="en-US"/>
          </a:p>
        </p:txBody>
      </p:sp>
      <p:pic>
        <p:nvPicPr>
          <p:cNvPr id="3" name="Picture 2" descr="A blue leaf on a black background&#10;&#10;AI-generated content may be incorrect.">
            <a:extLst>
              <a:ext uri="{FF2B5EF4-FFF2-40B4-BE49-F238E27FC236}">
                <a16:creationId xmlns="" xmlns:a16="http://schemas.microsoft.com/office/drawing/2014/main" id="{B68BD559-5C7D-BCAB-EDFF-9A833E2B587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flipH="1" flipV="1">
            <a:off x="6400800" y="6144768"/>
            <a:ext cx="2330721" cy="717107"/>
          </a:xfrm>
          <a:prstGeom prst="rect">
            <a:avLst/>
          </a:prstGeom>
        </p:spPr>
      </p:pic>
      <p:pic>
        <p:nvPicPr>
          <p:cNvPr id="5" name="Picture 4" descr="A blue leaf on a black background&#10;&#10;AI-generated content may be incorrect.">
            <a:extLst>
              <a:ext uri="{FF2B5EF4-FFF2-40B4-BE49-F238E27FC236}">
                <a16:creationId xmlns="" xmlns:a16="http://schemas.microsoft.com/office/drawing/2014/main" id="{351BF7C7-47D5-CE17-B30C-3114D6A147B5}"/>
              </a:ext>
            </a:extLst>
          </p:cNvPr>
          <p:cNvPicPr>
            <a:picLocks noChangeAspect="1"/>
          </p:cNvPicPr>
          <p:nvPr/>
        </p:nvPicPr>
        <p:blipFill>
          <a:blip r:embed="rId4" cstate="email">
            <a:extLst>
              <a:ext uri="{28A0092B-C50C-407E-A947-70E740481C1C}">
                <a14:useLocalDpi xmlns:a14="http://schemas.microsoft.com/office/drawing/2010/main"/>
              </a:ext>
            </a:extLst>
          </a:blip>
          <a:srcRect t="-2148" b="-8356"/>
          <a:stretch>
            <a:fillRect/>
          </a:stretch>
        </p:blipFill>
        <p:spPr>
          <a:xfrm rot="16200000" flipV="1">
            <a:off x="3316541" y="5909308"/>
            <a:ext cx="609599" cy="1287782"/>
          </a:xfrm>
          <a:prstGeom prst="rect">
            <a:avLst/>
          </a:prstGeom>
        </p:spPr>
      </p:pic>
    </p:spTree>
    <p:extLst>
      <p:ext uri="{BB962C8B-B14F-4D97-AF65-F5344CB8AC3E}">
        <p14:creationId xmlns:p14="http://schemas.microsoft.com/office/powerpoint/2010/main" val="1874598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61F14464-19AB-7D13-BD0E-2F857D32DD8F}"/>
              </a:ext>
            </a:extLst>
          </p:cNvPr>
          <p:cNvSpPr/>
          <p:nvPr/>
        </p:nvSpPr>
        <p:spPr>
          <a:xfrm>
            <a:off x="0" y="-1"/>
            <a:ext cx="749808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 xmlns:a16="http://schemas.microsoft.com/office/drawing/2014/main" id="{ACE19939-7641-D440-ED1C-43937E2E50F9}"/>
              </a:ext>
            </a:extLst>
          </p:cNvPr>
          <p:cNvSpPr>
            <a:spLocks noGrp="1"/>
          </p:cNvSpPr>
          <p:nvPr>
            <p:ph type="title"/>
          </p:nvPr>
        </p:nvSpPr>
        <p:spPr>
          <a:xfrm>
            <a:off x="7863168" y="457200"/>
            <a:ext cx="3895344" cy="1664208"/>
          </a:xfrm>
        </p:spPr>
        <p:txBody>
          <a:bodyPr anchor="b" anchorCtr="0">
            <a:noAutofit/>
          </a:bodyPr>
          <a:lstStyle>
            <a:lvl1pPr>
              <a:defRPr sz="36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noChangeAspect="1"/>
          </p:cNvSpPr>
          <p:nvPr>
            <p:ph type="pic" sz="quarter" idx="13" hasCustomPrompt="1"/>
          </p:nvPr>
        </p:nvSpPr>
        <p:spPr>
          <a:xfrm>
            <a:off x="457200" y="457200"/>
            <a:ext cx="6572925"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747AED59-1A26-9C13-8482-7857E7DEFE52}"/>
              </a:ext>
            </a:extLst>
          </p:cNvPr>
          <p:cNvSpPr>
            <a:spLocks noGrp="1"/>
          </p:cNvSpPr>
          <p:nvPr>
            <p:ph sz="quarter" idx="14"/>
          </p:nvPr>
        </p:nvSpPr>
        <p:spPr>
          <a:xfrm>
            <a:off x="7863168" y="2315569"/>
            <a:ext cx="3894892"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03E9D974-688E-6389-B676-3716A5DCE509}"/>
              </a:ext>
            </a:extLst>
          </p:cNvPr>
          <p:cNvSpPr>
            <a:spLocks noGrp="1"/>
          </p:cNvSpPr>
          <p:nvPr>
            <p:ph type="sldNum" sz="quarter" idx="17"/>
          </p:nvPr>
        </p:nvSpPr>
        <p:spPr>
          <a:xfrm>
            <a:off x="7874608" y="6126480"/>
            <a:ext cx="365760" cy="365125"/>
          </a:xfrm>
        </p:spPr>
        <p:txBody>
          <a:bodyPr/>
          <a:lstStyle/>
          <a:p>
            <a:fld id="{40B778AE-8D30-EC43-B255-420E7914C179}" type="slidenum">
              <a:rPr lang="en-US" smtClean="0"/>
              <a:pPr/>
              <a:t>‹#›</a:t>
            </a:fld>
            <a:endParaRPr lang="en-US"/>
          </a:p>
        </p:txBody>
      </p:sp>
      <p:sp>
        <p:nvSpPr>
          <p:cNvPr id="6" name="Footer Placeholder 5">
            <a:extLst>
              <a:ext uri="{FF2B5EF4-FFF2-40B4-BE49-F238E27FC236}">
                <a16:creationId xmlns="" xmlns:a16="http://schemas.microsoft.com/office/drawing/2014/main" id="{D2611A75-2855-5D82-EF5E-AC8CBFD270FA}"/>
              </a:ext>
            </a:extLst>
          </p:cNvPr>
          <p:cNvSpPr>
            <a:spLocks noGrp="1"/>
          </p:cNvSpPr>
          <p:nvPr>
            <p:ph type="ftr" sz="quarter" idx="16"/>
          </p:nvPr>
        </p:nvSpPr>
        <p:spPr>
          <a:xfrm>
            <a:off x="8272204" y="6126480"/>
            <a:ext cx="2194560" cy="365125"/>
          </a:xfrm>
        </p:spPr>
        <p:txBody>
          <a:bodyPr/>
          <a:lstStyle/>
          <a:p>
            <a:r>
              <a:rPr lang="en-US"/>
              <a:t>Presentation title</a:t>
            </a:r>
          </a:p>
        </p:txBody>
      </p:sp>
      <p:sp>
        <p:nvSpPr>
          <p:cNvPr id="5" name="Date Placeholder 4">
            <a:extLst>
              <a:ext uri="{FF2B5EF4-FFF2-40B4-BE49-F238E27FC236}">
                <a16:creationId xmlns="" xmlns:a16="http://schemas.microsoft.com/office/drawing/2014/main" id="{68AB728D-FE97-BBB3-3103-FB1096F0417D}"/>
              </a:ext>
            </a:extLst>
          </p:cNvPr>
          <p:cNvSpPr>
            <a:spLocks noGrp="1"/>
          </p:cNvSpPr>
          <p:nvPr>
            <p:ph type="dt" sz="half" idx="15"/>
          </p:nvPr>
        </p:nvSpPr>
        <p:spPr>
          <a:xfrm>
            <a:off x="10444766" y="6126480"/>
            <a:ext cx="1313294" cy="365125"/>
          </a:xfrm>
        </p:spPr>
        <p:txBody>
          <a:bodyPr/>
          <a:lstStyle/>
          <a:p>
            <a:fld id="{CEBAFC1B-AD29-C14A-91E0-0745420D0140}" type="datetime1">
              <a:rPr lang="en-US" smtClean="0"/>
              <a:t>2/4/2026</a:t>
            </a:fld>
            <a:endParaRPr lang="en-US"/>
          </a:p>
        </p:txBody>
      </p:sp>
    </p:spTree>
    <p:extLst>
      <p:ext uri="{BB962C8B-B14F-4D97-AF65-F5344CB8AC3E}">
        <p14:creationId xmlns:p14="http://schemas.microsoft.com/office/powerpoint/2010/main" val="4723097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0497F40-707E-796F-73DC-2241DB51A1A9}"/>
              </a:ext>
            </a:extLst>
          </p:cNvPr>
          <p:cNvSpPr/>
          <p:nvPr/>
        </p:nvSpPr>
        <p:spPr>
          <a:xfrm>
            <a:off x="4693920" y="-1"/>
            <a:ext cx="749808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 xmlns:a16="http://schemas.microsoft.com/office/drawing/2014/main" id="{B87A1B64-CA7C-74CC-8184-E144FC10378E}"/>
              </a:ext>
            </a:extLst>
          </p:cNvPr>
          <p:cNvSpPr>
            <a:spLocks noGrp="1"/>
          </p:cNvSpPr>
          <p:nvPr>
            <p:ph type="title"/>
          </p:nvPr>
        </p:nvSpPr>
        <p:spPr>
          <a:xfrm>
            <a:off x="457200" y="457200"/>
            <a:ext cx="3840480" cy="1664208"/>
          </a:xfrm>
        </p:spPr>
        <p:txBody>
          <a:bodyPr anchor="b" anchorCtr="0">
            <a:noAutofit/>
          </a:bodyPr>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747AED59-1A26-9C13-8482-7857E7DEFE52}"/>
              </a:ext>
            </a:extLst>
          </p:cNvPr>
          <p:cNvSpPr>
            <a:spLocks noGrp="1"/>
          </p:cNvSpPr>
          <p:nvPr>
            <p:ph sz="quarter" idx="14"/>
          </p:nvPr>
        </p:nvSpPr>
        <p:spPr>
          <a:xfrm>
            <a:off x="457199" y="2315569"/>
            <a:ext cx="384048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02ACCC24-AAEE-1EBE-5C8A-D731F7EDF257}"/>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D5DC2662-2578-560F-F095-F1A11F44A085}"/>
              </a:ext>
            </a:extLst>
          </p:cNvPr>
          <p:cNvSpPr>
            <a:spLocks noGrp="1"/>
          </p:cNvSpPr>
          <p:nvPr>
            <p:ph type="ftr" sz="quarter" idx="16"/>
          </p:nvPr>
        </p:nvSpPr>
        <p:spPr>
          <a:xfrm>
            <a:off x="809077" y="6126480"/>
            <a:ext cx="2377440" cy="365125"/>
          </a:xfrm>
        </p:spPr>
        <p:txBody>
          <a:bodyPr/>
          <a:lstStyle/>
          <a:p>
            <a:r>
              <a:rPr lang="en-US"/>
              <a:t>Presentation title</a:t>
            </a:r>
          </a:p>
        </p:txBody>
      </p:sp>
      <p:sp>
        <p:nvSpPr>
          <p:cNvPr id="3" name="Date Placeholder 2">
            <a:extLst>
              <a:ext uri="{FF2B5EF4-FFF2-40B4-BE49-F238E27FC236}">
                <a16:creationId xmlns="" xmlns:a16="http://schemas.microsoft.com/office/drawing/2014/main" id="{78CE15DD-1F7C-8AB3-8EFB-E573908E03A7}"/>
              </a:ext>
            </a:extLst>
          </p:cNvPr>
          <p:cNvSpPr>
            <a:spLocks noGrp="1"/>
          </p:cNvSpPr>
          <p:nvPr>
            <p:ph type="dt" sz="half" idx="15"/>
          </p:nvPr>
        </p:nvSpPr>
        <p:spPr>
          <a:xfrm>
            <a:off x="3218354" y="6126480"/>
            <a:ext cx="1079325" cy="365125"/>
          </a:xfrm>
        </p:spPr>
        <p:txBody>
          <a:bodyPr/>
          <a:lstStyle/>
          <a:p>
            <a:fld id="{BCA30940-2954-AA4F-9BFF-1013B5D668D8}" type="datetime1">
              <a:rPr lang="en-US" smtClean="0"/>
              <a:t>2/4/2026</a:t>
            </a:fld>
            <a:endParaRPr lang="en-US"/>
          </a:p>
        </p:txBody>
      </p:sp>
      <p:sp>
        <p:nvSpPr>
          <p:cNvPr id="11" name="Picture Placeholder 10">
            <a:extLst>
              <a:ext uri="{FF2B5EF4-FFF2-40B4-BE49-F238E27FC236}">
                <a16:creationId xmlns="" xmlns:a16="http://schemas.microsoft.com/office/drawing/2014/main" id="{7F8EA658-2652-6F81-1B04-D50C60A3F171}"/>
              </a:ext>
            </a:extLst>
          </p:cNvPr>
          <p:cNvSpPr>
            <a:spLocks noGrp="1" noChangeAspect="1"/>
          </p:cNvSpPr>
          <p:nvPr>
            <p:ph type="pic" sz="quarter" idx="13" hasCustomPrompt="1"/>
          </p:nvPr>
        </p:nvSpPr>
        <p:spPr>
          <a:xfrm>
            <a:off x="5156498" y="457200"/>
            <a:ext cx="6572925"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513176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CF65BFA-D1C6-FAD3-7B5D-029C855B189E}"/>
              </a:ext>
            </a:extLst>
          </p:cNvPr>
          <p:cNvSpPr/>
          <p:nvPr/>
        </p:nvSpPr>
        <p:spPr>
          <a:xfrm>
            <a:off x="0" y="-1"/>
            <a:ext cx="653796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7010400" y="499533"/>
            <a:ext cx="4754880" cy="1328932"/>
          </a:xfrm>
        </p:spPr>
        <p:txBody>
          <a:bodyPr anchor="b">
            <a:normAutofit/>
          </a:bodyPr>
          <a:lstStyle>
            <a:lvl1pPr>
              <a:defRPr sz="36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noChangeAspect="1"/>
          </p:cNvSpPr>
          <p:nvPr>
            <p:ph type="pic" sz="quarter" idx="13" hasCustomPrompt="1"/>
          </p:nvPr>
        </p:nvSpPr>
        <p:spPr>
          <a:xfrm>
            <a:off x="457200" y="457200"/>
            <a:ext cx="5626608"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7FF0220E-48F8-B4D9-19DE-7B457C3C221C}"/>
              </a:ext>
            </a:extLst>
          </p:cNvPr>
          <p:cNvSpPr>
            <a:spLocks noGrp="1"/>
          </p:cNvSpPr>
          <p:nvPr>
            <p:ph sz="quarter" idx="14"/>
          </p:nvPr>
        </p:nvSpPr>
        <p:spPr>
          <a:xfrm>
            <a:off x="7010400" y="1975104"/>
            <a:ext cx="475488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 xmlns:a16="http://schemas.microsoft.com/office/drawing/2014/main" id="{38BE5B76-563B-3E92-FB3E-1D2C9717E8B9}"/>
              </a:ext>
            </a:extLst>
          </p:cNvPr>
          <p:cNvSpPr>
            <a:spLocks noGrp="1"/>
          </p:cNvSpPr>
          <p:nvPr>
            <p:ph type="sldNum" sz="quarter" idx="17"/>
          </p:nvPr>
        </p:nvSpPr>
        <p:spPr>
          <a:xfrm>
            <a:off x="7010400" y="6126480"/>
            <a:ext cx="365760" cy="365125"/>
          </a:xfrm>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8D520868-4C6A-1C68-6ECA-7B1457F096A5}"/>
              </a:ext>
            </a:extLst>
          </p:cNvPr>
          <p:cNvSpPr>
            <a:spLocks noGrp="1"/>
          </p:cNvSpPr>
          <p:nvPr>
            <p:ph type="ftr" sz="quarter" idx="16"/>
          </p:nvPr>
        </p:nvSpPr>
        <p:spPr>
          <a:xfrm>
            <a:off x="7407996" y="6126480"/>
            <a:ext cx="2834640" cy="365125"/>
          </a:xfrm>
        </p:spPr>
        <p:txBody>
          <a:bodyPr/>
          <a:lstStyle/>
          <a:p>
            <a:r>
              <a:rPr lang="en-US"/>
              <a:t>Presentation title</a:t>
            </a:r>
          </a:p>
        </p:txBody>
      </p:sp>
      <p:sp>
        <p:nvSpPr>
          <p:cNvPr id="4" name="Date Placeholder 3">
            <a:extLst>
              <a:ext uri="{FF2B5EF4-FFF2-40B4-BE49-F238E27FC236}">
                <a16:creationId xmlns="" xmlns:a16="http://schemas.microsoft.com/office/drawing/2014/main" id="{733F3A40-40CC-8BCE-4C26-6B49E64D60B8}"/>
              </a:ext>
            </a:extLst>
          </p:cNvPr>
          <p:cNvSpPr>
            <a:spLocks noGrp="1"/>
          </p:cNvSpPr>
          <p:nvPr>
            <p:ph type="dt" sz="half" idx="15"/>
          </p:nvPr>
        </p:nvSpPr>
        <p:spPr>
          <a:xfrm>
            <a:off x="10290220" y="6126480"/>
            <a:ext cx="1467840" cy="365125"/>
          </a:xfrm>
        </p:spPr>
        <p:txBody>
          <a:bodyPr/>
          <a:lstStyle/>
          <a:p>
            <a:fld id="{5A0B49E7-1C5B-AD4A-B8C0-4550FE0A0235}" type="datetime1">
              <a:rPr lang="en-US" smtClean="0"/>
              <a:t>2/4/2026</a:t>
            </a:fld>
            <a:endParaRPr lang="en-US"/>
          </a:p>
        </p:txBody>
      </p:sp>
    </p:spTree>
    <p:extLst>
      <p:ext uri="{BB962C8B-B14F-4D97-AF65-F5344CB8AC3E}">
        <p14:creationId xmlns:p14="http://schemas.microsoft.com/office/powerpoint/2010/main" val="11477034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0298AE30-B0EC-6508-4AB4-7253892A47C9}"/>
              </a:ext>
            </a:extLst>
          </p:cNvPr>
          <p:cNvSpPr/>
          <p:nvPr/>
        </p:nvSpPr>
        <p:spPr>
          <a:xfrm>
            <a:off x="5516880" y="-1"/>
            <a:ext cx="667512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199" y="457200"/>
            <a:ext cx="4593619" cy="1288169"/>
          </a:xfrm>
        </p:spPr>
        <p:txBody>
          <a:bodyPr anchor="b">
            <a:normAutofit/>
          </a:bodyPr>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747AED59-1A26-9C13-8482-7857E7DEFE52}"/>
              </a:ext>
            </a:extLst>
          </p:cNvPr>
          <p:cNvSpPr>
            <a:spLocks noGrp="1"/>
          </p:cNvSpPr>
          <p:nvPr>
            <p:ph sz="quarter" idx="14"/>
          </p:nvPr>
        </p:nvSpPr>
        <p:spPr>
          <a:xfrm>
            <a:off x="457201" y="1920240"/>
            <a:ext cx="459349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 xmlns:a16="http://schemas.microsoft.com/office/drawing/2014/main" id="{09F9C4D3-7A66-D54C-679E-5F2210D54F38}"/>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4" name="Footer Placeholder 3">
            <a:extLst>
              <a:ext uri="{FF2B5EF4-FFF2-40B4-BE49-F238E27FC236}">
                <a16:creationId xmlns="" xmlns:a16="http://schemas.microsoft.com/office/drawing/2014/main" id="{4D92DF43-22E2-E52D-1677-E2ECB5B988CF}"/>
              </a:ext>
            </a:extLst>
          </p:cNvPr>
          <p:cNvSpPr>
            <a:spLocks noGrp="1"/>
          </p:cNvSpPr>
          <p:nvPr>
            <p:ph type="ftr" sz="quarter" idx="16"/>
          </p:nvPr>
        </p:nvSpPr>
        <p:spPr>
          <a:xfrm>
            <a:off x="809077" y="6126480"/>
            <a:ext cx="3200400" cy="365125"/>
          </a:xfrm>
        </p:spPr>
        <p:txBody>
          <a:bodyPr/>
          <a:lstStyle/>
          <a:p>
            <a:r>
              <a:rPr lang="en-US"/>
              <a:t>Presentation title</a:t>
            </a:r>
          </a:p>
        </p:txBody>
      </p:sp>
      <p:sp>
        <p:nvSpPr>
          <p:cNvPr id="3" name="Date Placeholder 2">
            <a:extLst>
              <a:ext uri="{FF2B5EF4-FFF2-40B4-BE49-F238E27FC236}">
                <a16:creationId xmlns="" xmlns:a16="http://schemas.microsoft.com/office/drawing/2014/main" id="{58BCC0E3-6C08-1723-74E8-C1EF05EFFE07}"/>
              </a:ext>
            </a:extLst>
          </p:cNvPr>
          <p:cNvSpPr>
            <a:spLocks noGrp="1"/>
          </p:cNvSpPr>
          <p:nvPr>
            <p:ph type="dt" sz="half" idx="15"/>
          </p:nvPr>
        </p:nvSpPr>
        <p:spPr>
          <a:xfrm>
            <a:off x="4041314" y="6126480"/>
            <a:ext cx="1009377" cy="365125"/>
          </a:xfrm>
        </p:spPr>
        <p:txBody>
          <a:bodyPr/>
          <a:lstStyle/>
          <a:p>
            <a:fld id="{948C343A-B82F-4143-9348-1F135B2BF1BF}" type="datetime1">
              <a:rPr lang="en-US" smtClean="0"/>
              <a:t>2/4/2026</a:t>
            </a:fld>
            <a:endParaRPr lang="en-US"/>
          </a:p>
        </p:txBody>
      </p:sp>
      <p:sp>
        <p:nvSpPr>
          <p:cNvPr id="11" name="Picture Placeholder 10">
            <a:extLst>
              <a:ext uri="{FF2B5EF4-FFF2-40B4-BE49-F238E27FC236}">
                <a16:creationId xmlns="" xmlns:a16="http://schemas.microsoft.com/office/drawing/2014/main" id="{7F8EA658-2652-6F81-1B04-D50C60A3F171}"/>
              </a:ext>
            </a:extLst>
          </p:cNvPr>
          <p:cNvSpPr>
            <a:spLocks noGrp="1" noChangeAspect="1"/>
          </p:cNvSpPr>
          <p:nvPr>
            <p:ph type="pic" sz="quarter" idx="13" hasCustomPrompt="1"/>
          </p:nvPr>
        </p:nvSpPr>
        <p:spPr>
          <a:xfrm>
            <a:off x="6035040" y="457200"/>
            <a:ext cx="5661996"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35214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4E9926E-1454-088A-DAEE-81D8FCE1A622}"/>
              </a:ext>
            </a:extLst>
          </p:cNvPr>
          <p:cNvSpPr/>
          <p:nvPr/>
        </p:nvSpPr>
        <p:spPr>
          <a:xfrm>
            <a:off x="0" y="-1"/>
            <a:ext cx="12192000" cy="342900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3880757"/>
            <a:ext cx="3044954" cy="2011680"/>
          </a:xfrm>
        </p:spPr>
        <p:txBody>
          <a:bodyPr anchor="t">
            <a:normAutofit/>
          </a:bodyPr>
          <a:lstStyle>
            <a:lvl1pPr>
              <a:defRPr sz="28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483508" y="457200"/>
            <a:ext cx="11274552" cy="2528633"/>
          </a:xfrm>
          <a:blipFill dpi="0" rotWithShape="1">
            <a:blip r:embed="rId2">
              <a:alphaModFix amt="60000"/>
            </a:blip>
            <a:srcRect/>
            <a:stretch>
              <a:fillRect t="1" r="-233" b="-1750"/>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C3D15418-1E32-0501-0E66-54FC2DD08E39}"/>
              </a:ext>
            </a:extLst>
          </p:cNvPr>
          <p:cNvSpPr>
            <a:spLocks noGrp="1"/>
          </p:cNvSpPr>
          <p:nvPr>
            <p:ph sz="quarter" idx="14"/>
          </p:nvPr>
        </p:nvSpPr>
        <p:spPr>
          <a:xfrm>
            <a:off x="3879669" y="3880758"/>
            <a:ext cx="7900851" cy="20116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C2BDD5A2-CE3E-3215-6DAA-F75C0D1229DA}"/>
              </a:ext>
            </a:extLst>
          </p:cNvPr>
          <p:cNvSpPr>
            <a:spLocks noGrp="1"/>
          </p:cNvSpPr>
          <p:nvPr>
            <p:ph type="ftr" sz="quarter" idx="11"/>
          </p:nvPr>
        </p:nvSpPr>
        <p:spPr/>
        <p:txBody>
          <a:bodyPr/>
          <a:lstStyle/>
          <a:p>
            <a:r>
              <a:rPr lang="en-US"/>
              <a:t>Presentation title</a:t>
            </a:r>
          </a:p>
        </p:txBody>
      </p:sp>
      <p:sp>
        <p:nvSpPr>
          <p:cNvPr id="5" name="Date Placeholder 4">
            <a:extLst>
              <a:ext uri="{FF2B5EF4-FFF2-40B4-BE49-F238E27FC236}">
                <a16:creationId xmlns="" xmlns:a16="http://schemas.microsoft.com/office/drawing/2014/main" id="{897D0B7E-1A60-DA52-6965-92412B1C2F9F}"/>
              </a:ext>
            </a:extLst>
          </p:cNvPr>
          <p:cNvSpPr>
            <a:spLocks noGrp="1"/>
          </p:cNvSpPr>
          <p:nvPr>
            <p:ph type="dt" sz="half" idx="10"/>
          </p:nvPr>
        </p:nvSpPr>
        <p:spPr/>
        <p:txBody>
          <a:bodyPr/>
          <a:lstStyle/>
          <a:p>
            <a:fld id="{CE92A1C8-408E-D74D-B08B-E4740ED27994}" type="datetime1">
              <a:rPr lang="en-US" smtClean="0"/>
              <a:t>2/4/2026</a:t>
            </a:fld>
            <a:endParaRPr lang="en-US"/>
          </a:p>
        </p:txBody>
      </p:sp>
    </p:spTree>
    <p:extLst>
      <p:ext uri="{BB962C8B-B14F-4D97-AF65-F5344CB8AC3E}">
        <p14:creationId xmlns:p14="http://schemas.microsoft.com/office/powerpoint/2010/main" val="99762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55C43E3D-F1B4-8814-CBFD-54B6394BA78F}"/>
              </a:ext>
            </a:extLst>
          </p:cNvPr>
          <p:cNvSpPr/>
          <p:nvPr/>
        </p:nvSpPr>
        <p:spPr>
          <a:xfrm>
            <a:off x="0" y="0"/>
            <a:ext cx="12192000" cy="407202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336E9A-8E96-CD8C-7598-F87632CD81CF}"/>
              </a:ext>
            </a:extLst>
          </p:cNvPr>
          <p:cNvSpPr>
            <a:spLocks noGrp="1"/>
          </p:cNvSpPr>
          <p:nvPr>
            <p:ph type="ctrTitle"/>
          </p:nvPr>
        </p:nvSpPr>
        <p:spPr>
          <a:xfrm>
            <a:off x="457199" y="4480560"/>
            <a:ext cx="11274552" cy="996988"/>
          </a:xfrm>
        </p:spPr>
        <p:txBody>
          <a:bodyPr vert="horz" lIns="91440" tIns="45720" rIns="91440" bIns="45720" rtlCol="0" anchor="b">
            <a:normAutofit/>
          </a:bodyPr>
          <a:lstStyle>
            <a:lvl1pPr>
              <a:defRPr lang="en-US" sz="4000" dirty="0"/>
            </a:lvl1pPr>
          </a:lstStyle>
          <a:p>
            <a:pPr lvl="0"/>
            <a:r>
              <a:rPr lang="en-US"/>
              <a:t>Click to edit Master title style</a:t>
            </a:r>
          </a:p>
        </p:txBody>
      </p:sp>
      <p:sp>
        <p:nvSpPr>
          <p:cNvPr id="3" name="Subtitle 2">
            <a:extLst>
              <a:ext uri="{FF2B5EF4-FFF2-40B4-BE49-F238E27FC236}">
                <a16:creationId xmlns="" xmlns:a16="http://schemas.microsoft.com/office/drawing/2014/main" id="{2BDC76B8-60F6-62D3-9F73-E81662203017}"/>
              </a:ext>
            </a:extLst>
          </p:cNvPr>
          <p:cNvSpPr>
            <a:spLocks noGrp="1"/>
          </p:cNvSpPr>
          <p:nvPr>
            <p:ph type="subTitle" idx="1"/>
          </p:nvPr>
        </p:nvSpPr>
        <p:spPr>
          <a:xfrm>
            <a:off x="457199" y="5532535"/>
            <a:ext cx="11274552" cy="548640"/>
          </a:xfrm>
        </p:spPr>
        <p:txBody>
          <a:bodyPr vert="horz" lIns="91440" tIns="45720" rIns="91440" bIns="45720" rtlCol="0">
            <a:normAutofit/>
          </a:bodyPr>
          <a:lstStyle>
            <a:lvl1pPr marL="0" indent="0">
              <a:buNone/>
              <a:defRPr lang="en-US" sz="1600" cap="all" spc="100" baseline="0" dirty="0"/>
            </a:lvl1pPr>
          </a:lstStyle>
          <a:p>
            <a:pPr lvl="0"/>
            <a:r>
              <a:rPr lang="en-US"/>
              <a:t>Click to edit Master subtitle style</a:t>
            </a:r>
          </a:p>
        </p:txBody>
      </p:sp>
      <p:sp>
        <p:nvSpPr>
          <p:cNvPr id="11" name="Picture Placeholder 10">
            <a:extLst>
              <a:ext uri="{FF2B5EF4-FFF2-40B4-BE49-F238E27FC236}">
                <a16:creationId xmlns="" xmlns:a16="http://schemas.microsoft.com/office/drawing/2014/main" id="{B24A208E-BD69-BB12-21B8-DA405B501FA8}"/>
              </a:ext>
            </a:extLst>
          </p:cNvPr>
          <p:cNvSpPr>
            <a:spLocks noGrp="1"/>
          </p:cNvSpPr>
          <p:nvPr>
            <p:ph type="pic" sz="quarter" idx="13" hasCustomPrompt="1"/>
          </p:nvPr>
        </p:nvSpPr>
        <p:spPr>
          <a:xfrm>
            <a:off x="457200" y="457201"/>
            <a:ext cx="11274552" cy="3111499"/>
          </a:xfr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19" name="Slide Number Placeholder 18">
            <a:extLst>
              <a:ext uri="{FF2B5EF4-FFF2-40B4-BE49-F238E27FC236}">
                <a16:creationId xmlns="" xmlns:a16="http://schemas.microsoft.com/office/drawing/2014/main" id="{99749300-EB7F-2826-88A0-CB3E4B36C03E}"/>
              </a:ext>
            </a:extLst>
          </p:cNvPr>
          <p:cNvSpPr>
            <a:spLocks noGrp="1"/>
          </p:cNvSpPr>
          <p:nvPr>
            <p:ph type="sldNum" sz="quarter" idx="16"/>
          </p:nvPr>
        </p:nvSpPr>
        <p:spPr/>
        <p:txBody>
          <a:bodyPr/>
          <a:lstStyle/>
          <a:p>
            <a:fld id="{40B778AE-8D30-EC43-B255-420E7914C179}" type="slidenum">
              <a:rPr lang="en-US" smtClean="0"/>
              <a:pPr/>
              <a:t>‹#›</a:t>
            </a:fld>
            <a:endParaRPr lang="en-US"/>
          </a:p>
        </p:txBody>
      </p:sp>
      <p:sp>
        <p:nvSpPr>
          <p:cNvPr id="18" name="Footer Placeholder 17">
            <a:extLst>
              <a:ext uri="{FF2B5EF4-FFF2-40B4-BE49-F238E27FC236}">
                <a16:creationId xmlns="" xmlns:a16="http://schemas.microsoft.com/office/drawing/2014/main" id="{FC0BE1CD-8E53-8DE9-82CF-9813E2925E9E}"/>
              </a:ext>
            </a:extLst>
          </p:cNvPr>
          <p:cNvSpPr>
            <a:spLocks noGrp="1"/>
          </p:cNvSpPr>
          <p:nvPr>
            <p:ph type="ftr" sz="quarter" idx="15"/>
          </p:nvPr>
        </p:nvSpPr>
        <p:spPr/>
        <p:txBody>
          <a:bodyPr/>
          <a:lstStyle/>
          <a:p>
            <a:r>
              <a:rPr lang="en-US"/>
              <a:t>Presentation title</a:t>
            </a:r>
          </a:p>
        </p:txBody>
      </p:sp>
      <p:sp>
        <p:nvSpPr>
          <p:cNvPr id="17" name="Date Placeholder 16">
            <a:extLst>
              <a:ext uri="{FF2B5EF4-FFF2-40B4-BE49-F238E27FC236}">
                <a16:creationId xmlns="" xmlns:a16="http://schemas.microsoft.com/office/drawing/2014/main" id="{B85CE52D-B630-4803-B6B1-978CBC39E2B2}"/>
              </a:ext>
            </a:extLst>
          </p:cNvPr>
          <p:cNvSpPr>
            <a:spLocks noGrp="1"/>
          </p:cNvSpPr>
          <p:nvPr>
            <p:ph type="dt" sz="half" idx="14"/>
          </p:nvPr>
        </p:nvSpPr>
        <p:spPr/>
        <p:txBody>
          <a:bodyPr/>
          <a:lstStyle/>
          <a:p>
            <a:fld id="{CE2FA9DB-1C23-8847-8157-4FA9725CC381}" type="datetime1">
              <a:rPr lang="en-US" smtClean="0"/>
              <a:t>2/4/2026</a:t>
            </a:fld>
            <a:endParaRPr lang="en-US"/>
          </a:p>
        </p:txBody>
      </p:sp>
    </p:spTree>
    <p:extLst>
      <p:ext uri="{BB962C8B-B14F-4D97-AF65-F5344CB8AC3E}">
        <p14:creationId xmlns:p14="http://schemas.microsoft.com/office/powerpoint/2010/main" val="323190283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1005840"/>
            <a:ext cx="3021873" cy="1297637"/>
          </a:xfrm>
        </p:spPr>
        <p:txBody>
          <a:bodyPr anchor="t">
            <a:normAutofit/>
          </a:bodyPr>
          <a:lstStyle>
            <a:lvl1pPr>
              <a:defRPr sz="2800"/>
            </a:lvl1pPr>
          </a:lstStyle>
          <a:p>
            <a:r>
              <a:rPr lang="en-US"/>
              <a:t>Click to edit Master title style</a:t>
            </a:r>
          </a:p>
        </p:txBody>
      </p:sp>
      <p:sp>
        <p:nvSpPr>
          <p:cNvPr id="9" name="Rectangle 8">
            <a:extLst>
              <a:ext uri="{FF2B5EF4-FFF2-40B4-BE49-F238E27FC236}">
                <a16:creationId xmlns="" xmlns:a16="http://schemas.microsoft.com/office/drawing/2014/main" id="{D1AA3CE2-FA19-A0C1-5803-D6CB70AE52C4}"/>
              </a:ext>
            </a:extLst>
          </p:cNvPr>
          <p:cNvSpPr/>
          <p:nvPr/>
        </p:nvSpPr>
        <p:spPr>
          <a:xfrm>
            <a:off x="0" y="3636524"/>
            <a:ext cx="12192000" cy="3221476"/>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 xmlns:a16="http://schemas.microsoft.com/office/drawing/2014/main" id="{C6F2C2E6-D9FF-7960-30D4-3996CAF0E7A9}"/>
              </a:ext>
            </a:extLst>
          </p:cNvPr>
          <p:cNvSpPr>
            <a:spLocks noGrp="1"/>
          </p:cNvSpPr>
          <p:nvPr>
            <p:ph type="sldNum" sz="quarter" idx="17"/>
          </p:nvPr>
        </p:nvSpPr>
        <p:spPr>
          <a:xfrm>
            <a:off x="411480" y="274320"/>
            <a:ext cx="365760" cy="365125"/>
          </a:xfrm>
        </p:spPr>
        <p:txBody>
          <a:bodyPr/>
          <a:lstStyle/>
          <a:p>
            <a:fld id="{40B778AE-8D30-EC43-B255-420E7914C179}" type="slidenum">
              <a:rPr lang="en-US" smtClean="0"/>
              <a:pPr/>
              <a:t>‹#›</a:t>
            </a:fld>
            <a:endParaRPr lang="en-US"/>
          </a:p>
        </p:txBody>
      </p:sp>
      <p:sp>
        <p:nvSpPr>
          <p:cNvPr id="10" name="Footer Placeholder 9">
            <a:extLst>
              <a:ext uri="{FF2B5EF4-FFF2-40B4-BE49-F238E27FC236}">
                <a16:creationId xmlns="" xmlns:a16="http://schemas.microsoft.com/office/drawing/2014/main" id="{E16CECD4-053E-15EE-496E-9BA230A307A5}"/>
              </a:ext>
            </a:extLst>
          </p:cNvPr>
          <p:cNvSpPr>
            <a:spLocks noGrp="1"/>
          </p:cNvSpPr>
          <p:nvPr>
            <p:ph type="ftr" sz="quarter" idx="16"/>
          </p:nvPr>
        </p:nvSpPr>
        <p:spPr>
          <a:xfrm>
            <a:off x="809077" y="274320"/>
            <a:ext cx="3724286" cy="365125"/>
          </a:xfrm>
        </p:spPr>
        <p:txBody>
          <a:bodyPr/>
          <a:lstStyle/>
          <a:p>
            <a:r>
              <a:rPr lang="en-US"/>
              <a:t>Presentation title</a:t>
            </a:r>
          </a:p>
        </p:txBody>
      </p:sp>
      <p:sp>
        <p:nvSpPr>
          <p:cNvPr id="3" name="Date Placeholder 2">
            <a:extLst>
              <a:ext uri="{FF2B5EF4-FFF2-40B4-BE49-F238E27FC236}">
                <a16:creationId xmlns="" xmlns:a16="http://schemas.microsoft.com/office/drawing/2014/main" id="{4DC77D76-068A-6817-DE61-41E5920B1A54}"/>
              </a:ext>
            </a:extLst>
          </p:cNvPr>
          <p:cNvSpPr>
            <a:spLocks noGrp="1"/>
          </p:cNvSpPr>
          <p:nvPr>
            <p:ph type="dt" sz="half" idx="15"/>
          </p:nvPr>
        </p:nvSpPr>
        <p:spPr>
          <a:xfrm>
            <a:off x="9839459" y="274320"/>
            <a:ext cx="1918601" cy="365125"/>
          </a:xfrm>
        </p:spPr>
        <p:txBody>
          <a:bodyPr/>
          <a:lstStyle/>
          <a:p>
            <a:fld id="{74C1E1D0-99FC-0441-BDC2-0A5DDB99B607}" type="datetime1">
              <a:rPr lang="en-US" smtClean="0"/>
              <a:t>2/4/2026</a:t>
            </a:fld>
            <a:endParaRPr lang="en-US"/>
          </a:p>
        </p:txBody>
      </p:sp>
      <p:sp>
        <p:nvSpPr>
          <p:cNvPr id="8" name="Content Placeholder 7">
            <a:extLst>
              <a:ext uri="{FF2B5EF4-FFF2-40B4-BE49-F238E27FC236}">
                <a16:creationId xmlns="" xmlns:a16="http://schemas.microsoft.com/office/drawing/2014/main" id="{C3D15418-1E32-0501-0E66-54FC2DD08E39}"/>
              </a:ext>
            </a:extLst>
          </p:cNvPr>
          <p:cNvSpPr>
            <a:spLocks noGrp="1"/>
          </p:cNvSpPr>
          <p:nvPr>
            <p:ph sz="quarter" idx="14"/>
          </p:nvPr>
        </p:nvSpPr>
        <p:spPr>
          <a:xfrm>
            <a:off x="3853543" y="1005840"/>
            <a:ext cx="7904517" cy="219456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 xmlns:a16="http://schemas.microsoft.com/office/drawing/2014/main" id="{EDB92F6E-55FC-C88B-734D-26D3B9923E69}"/>
              </a:ext>
            </a:extLst>
          </p:cNvPr>
          <p:cNvSpPr>
            <a:spLocks noGrp="1"/>
          </p:cNvSpPr>
          <p:nvPr>
            <p:ph type="pic" sz="quarter" idx="13" hasCustomPrompt="1"/>
          </p:nvPr>
        </p:nvSpPr>
        <p:spPr>
          <a:xfrm>
            <a:off x="484004" y="4128448"/>
            <a:ext cx="11274056" cy="2285305"/>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l="2" t="227" r="-270" b="-952"/>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658300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1A049D46-A039-8FE9-795E-B9A09588FB81}"/>
              </a:ext>
            </a:extLst>
          </p:cNvPr>
          <p:cNvSpPr/>
          <p:nvPr/>
        </p:nvSpPr>
        <p:spPr>
          <a:xfrm>
            <a:off x="0" y="-1"/>
            <a:ext cx="4886325"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5341751" y="514175"/>
            <a:ext cx="6400800" cy="1315029"/>
          </a:xfrm>
        </p:spPr>
        <p:txBody>
          <a:bodyPr anchor="b">
            <a:normAutofit/>
          </a:bodyPr>
          <a:lstStyle>
            <a:lvl1pPr>
              <a:defRPr sz="3600"/>
            </a:lvl1pPr>
          </a:lstStyle>
          <a:p>
            <a:r>
              <a:rPr lang="en-US"/>
              <a:t>Click to edit Master title style</a:t>
            </a:r>
          </a:p>
        </p:txBody>
      </p:sp>
      <p:sp>
        <p:nvSpPr>
          <p:cNvPr id="14" name="Picture Placeholder 13">
            <a:extLst>
              <a:ext uri="{FF2B5EF4-FFF2-40B4-BE49-F238E27FC236}">
                <a16:creationId xmlns="" xmlns:a16="http://schemas.microsoft.com/office/drawing/2014/main" id="{0F6718FE-EF5C-5023-A98D-91BFEF2C0337}"/>
              </a:ext>
            </a:extLst>
          </p:cNvPr>
          <p:cNvSpPr>
            <a:spLocks noGrp="1" noChangeAspect="1"/>
          </p:cNvSpPr>
          <p:nvPr>
            <p:ph type="pic" sz="quarter" idx="13" hasCustomPrompt="1"/>
          </p:nvPr>
        </p:nvSpPr>
        <p:spPr>
          <a:xfrm>
            <a:off x="457200" y="457200"/>
            <a:ext cx="3952393" cy="5943600"/>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818B74D6-CD72-B859-C229-60DB988B25E3}"/>
              </a:ext>
            </a:extLst>
          </p:cNvPr>
          <p:cNvSpPr>
            <a:spLocks noGrp="1"/>
          </p:cNvSpPr>
          <p:nvPr>
            <p:ph sz="quarter" idx="14"/>
          </p:nvPr>
        </p:nvSpPr>
        <p:spPr>
          <a:xfrm>
            <a:off x="5343108" y="1978488"/>
            <a:ext cx="6400800" cy="39319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94E3CD20-9BC1-4411-A4E2-3B37C24049B7}"/>
              </a:ext>
            </a:extLst>
          </p:cNvPr>
          <p:cNvSpPr>
            <a:spLocks noGrp="1"/>
          </p:cNvSpPr>
          <p:nvPr>
            <p:ph type="sldNum" sz="quarter" idx="17"/>
          </p:nvPr>
        </p:nvSpPr>
        <p:spPr>
          <a:xfrm>
            <a:off x="5312105" y="6126480"/>
            <a:ext cx="365760" cy="365125"/>
          </a:xfrm>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A745AD34-905D-5BB9-666C-2F8C95D63BEC}"/>
              </a:ext>
            </a:extLst>
          </p:cNvPr>
          <p:cNvSpPr>
            <a:spLocks noGrp="1"/>
          </p:cNvSpPr>
          <p:nvPr>
            <p:ph type="ftr" sz="quarter" idx="16"/>
          </p:nvPr>
        </p:nvSpPr>
        <p:spPr>
          <a:xfrm>
            <a:off x="5709702" y="6126480"/>
            <a:ext cx="3975211" cy="365125"/>
          </a:xfrm>
        </p:spPr>
        <p:txBody>
          <a:bodyPr/>
          <a:lstStyle/>
          <a:p>
            <a:r>
              <a:rPr lang="en-US"/>
              <a:t>Presentation title</a:t>
            </a:r>
          </a:p>
        </p:txBody>
      </p:sp>
      <p:sp>
        <p:nvSpPr>
          <p:cNvPr id="3" name="Date Placeholder 2">
            <a:extLst>
              <a:ext uri="{FF2B5EF4-FFF2-40B4-BE49-F238E27FC236}">
                <a16:creationId xmlns="" xmlns:a16="http://schemas.microsoft.com/office/drawing/2014/main" id="{4E84FBA4-81B9-2387-9280-85A1A169CC2D}"/>
              </a:ext>
            </a:extLst>
          </p:cNvPr>
          <p:cNvSpPr>
            <a:spLocks noGrp="1"/>
          </p:cNvSpPr>
          <p:nvPr>
            <p:ph type="dt" sz="half" idx="15"/>
          </p:nvPr>
        </p:nvSpPr>
        <p:spPr/>
        <p:txBody>
          <a:bodyPr/>
          <a:lstStyle/>
          <a:p>
            <a:fld id="{4D2F5157-4209-D142-B123-F174FB18FA7D}" type="datetime1">
              <a:rPr lang="en-US" smtClean="0"/>
              <a:t>2/4/2026</a:t>
            </a:fld>
            <a:endParaRPr lang="en-US"/>
          </a:p>
        </p:txBody>
      </p:sp>
    </p:spTree>
    <p:extLst>
      <p:ext uri="{BB962C8B-B14F-4D97-AF65-F5344CB8AC3E}">
        <p14:creationId xmlns:p14="http://schemas.microsoft.com/office/powerpoint/2010/main" val="4120761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D3B5BA68-BEB6-20D9-ED99-49AE2037C723}"/>
              </a:ext>
            </a:extLst>
          </p:cNvPr>
          <p:cNvSpPr/>
          <p:nvPr/>
        </p:nvSpPr>
        <p:spPr>
          <a:xfrm>
            <a:off x="7305675" y="-1"/>
            <a:ext cx="4886325"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457200"/>
            <a:ext cx="6428962" cy="1143000"/>
          </a:xfrm>
        </p:spPr>
        <p:txBody>
          <a:bodyPr anchor="b">
            <a:noAutofit/>
          </a:bodyPr>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07755DB3-9272-8E5E-039F-AC14A2C07898}"/>
              </a:ext>
            </a:extLst>
          </p:cNvPr>
          <p:cNvSpPr>
            <a:spLocks noGrp="1"/>
          </p:cNvSpPr>
          <p:nvPr>
            <p:ph sz="quarter" idx="14"/>
          </p:nvPr>
        </p:nvSpPr>
        <p:spPr>
          <a:xfrm>
            <a:off x="457199" y="1737360"/>
            <a:ext cx="6428963" cy="4228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14A48AAF-8DE6-EAE0-C3BC-3EF1475AC6CA}"/>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B3512C07-7A5F-BEB6-7A29-9DAB0CF47A67}"/>
              </a:ext>
            </a:extLst>
          </p:cNvPr>
          <p:cNvSpPr>
            <a:spLocks noGrp="1"/>
          </p:cNvSpPr>
          <p:nvPr>
            <p:ph type="ftr" sz="quarter" idx="16"/>
          </p:nvPr>
        </p:nvSpPr>
        <p:spPr/>
        <p:txBody>
          <a:bodyPr/>
          <a:lstStyle/>
          <a:p>
            <a:r>
              <a:rPr lang="en-US"/>
              <a:t>Presentation title</a:t>
            </a:r>
          </a:p>
        </p:txBody>
      </p:sp>
      <p:sp>
        <p:nvSpPr>
          <p:cNvPr id="4" name="Date Placeholder 3">
            <a:extLst>
              <a:ext uri="{FF2B5EF4-FFF2-40B4-BE49-F238E27FC236}">
                <a16:creationId xmlns="" xmlns:a16="http://schemas.microsoft.com/office/drawing/2014/main" id="{25EBBFD0-0424-7C4B-20AF-00D4497D7F34}"/>
              </a:ext>
            </a:extLst>
          </p:cNvPr>
          <p:cNvSpPr>
            <a:spLocks noGrp="1"/>
          </p:cNvSpPr>
          <p:nvPr>
            <p:ph type="dt" sz="half" idx="15"/>
          </p:nvPr>
        </p:nvSpPr>
        <p:spPr>
          <a:xfrm>
            <a:off x="4539443" y="6126480"/>
            <a:ext cx="2346720" cy="365125"/>
          </a:xfrm>
        </p:spPr>
        <p:txBody>
          <a:bodyPr/>
          <a:lstStyle/>
          <a:p>
            <a:fld id="{D4039460-34D4-104F-A87D-31820CDD6266}" type="datetime1">
              <a:rPr lang="en-US" smtClean="0"/>
              <a:t>2/4/2026</a:t>
            </a:fld>
            <a:endParaRPr lang="en-US"/>
          </a:p>
        </p:txBody>
      </p:sp>
      <p:sp>
        <p:nvSpPr>
          <p:cNvPr id="11" name="Picture Placeholder 10">
            <a:extLst>
              <a:ext uri="{FF2B5EF4-FFF2-40B4-BE49-F238E27FC236}">
                <a16:creationId xmlns="" xmlns:a16="http://schemas.microsoft.com/office/drawing/2014/main" id="{7F8EA658-2652-6F81-1B04-D50C60A3F171}"/>
              </a:ext>
            </a:extLst>
          </p:cNvPr>
          <p:cNvSpPr>
            <a:spLocks noGrp="1" noChangeAspect="1"/>
          </p:cNvSpPr>
          <p:nvPr>
            <p:ph type="pic" sz="quarter" idx="13" hasCustomPrompt="1"/>
          </p:nvPr>
        </p:nvSpPr>
        <p:spPr>
          <a:xfrm>
            <a:off x="7769731" y="457200"/>
            <a:ext cx="3958213"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1764240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457200"/>
            <a:ext cx="11274552" cy="932688"/>
          </a:xfrm>
        </p:spPr>
        <p:txBody>
          <a:bodyPr anchor="t" anchorCtr="0">
            <a:normAutofit/>
          </a:bodyPr>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07755DB3-9272-8E5E-039F-AC14A2C07898}"/>
              </a:ext>
            </a:extLst>
          </p:cNvPr>
          <p:cNvSpPr>
            <a:spLocks noGrp="1"/>
          </p:cNvSpPr>
          <p:nvPr>
            <p:ph sz="quarter" idx="14"/>
          </p:nvPr>
        </p:nvSpPr>
        <p:spPr>
          <a:xfrm>
            <a:off x="411480" y="1737360"/>
            <a:ext cx="4812154"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306BFCA8-9BD5-0D66-6653-7B45B382C4F3}"/>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E0A02138-E28D-3ED2-F911-171BA61DEEF9}"/>
              </a:ext>
            </a:extLst>
          </p:cNvPr>
          <p:cNvSpPr>
            <a:spLocks noGrp="1"/>
          </p:cNvSpPr>
          <p:nvPr>
            <p:ph type="ftr" sz="quarter" idx="16"/>
          </p:nvPr>
        </p:nvSpPr>
        <p:spPr>
          <a:xfrm>
            <a:off x="809077" y="6126480"/>
            <a:ext cx="3108960" cy="365125"/>
          </a:xfrm>
        </p:spPr>
        <p:txBody>
          <a:bodyPr/>
          <a:lstStyle/>
          <a:p>
            <a:r>
              <a:rPr lang="en-US"/>
              <a:t>Presentation title</a:t>
            </a:r>
          </a:p>
        </p:txBody>
      </p:sp>
      <p:sp>
        <p:nvSpPr>
          <p:cNvPr id="3" name="Date Placeholder 2">
            <a:extLst>
              <a:ext uri="{FF2B5EF4-FFF2-40B4-BE49-F238E27FC236}">
                <a16:creationId xmlns="" xmlns:a16="http://schemas.microsoft.com/office/drawing/2014/main" id="{01315DE3-263F-5B56-80FE-04252DA7AFCF}"/>
              </a:ext>
            </a:extLst>
          </p:cNvPr>
          <p:cNvSpPr>
            <a:spLocks noGrp="1"/>
          </p:cNvSpPr>
          <p:nvPr>
            <p:ph type="dt" sz="half" idx="15"/>
          </p:nvPr>
        </p:nvSpPr>
        <p:spPr>
          <a:xfrm>
            <a:off x="3949874" y="6126480"/>
            <a:ext cx="1273760" cy="365125"/>
          </a:xfrm>
        </p:spPr>
        <p:txBody>
          <a:bodyPr/>
          <a:lstStyle/>
          <a:p>
            <a:fld id="{1134199F-B77C-624E-8596-34C330D06B24}" type="datetime1">
              <a:rPr lang="en-US" smtClean="0"/>
              <a:t>2/4/2026</a:t>
            </a:fld>
            <a:endParaRPr lang="en-US"/>
          </a:p>
        </p:txBody>
      </p:sp>
      <p:sp>
        <p:nvSpPr>
          <p:cNvPr id="12" name="Picture Placeholder 11">
            <a:extLst>
              <a:ext uri="{FF2B5EF4-FFF2-40B4-BE49-F238E27FC236}">
                <a16:creationId xmlns="" xmlns:a16="http://schemas.microsoft.com/office/drawing/2014/main" id="{96F64025-FA05-CC42-8294-F944BC95DD00}"/>
              </a:ext>
            </a:extLst>
          </p:cNvPr>
          <p:cNvSpPr>
            <a:spLocks noGrp="1" noChangeAspect="1"/>
          </p:cNvSpPr>
          <p:nvPr>
            <p:ph type="pic" sz="quarter" idx="13" hasCustomPrompt="1"/>
          </p:nvPr>
        </p:nvSpPr>
        <p:spPr>
          <a:xfrm>
            <a:off x="5658927" y="1737360"/>
            <a:ext cx="6533071" cy="5120640"/>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t="-463"/>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Tree>
    <p:extLst>
      <p:ext uri="{BB962C8B-B14F-4D97-AF65-F5344CB8AC3E}">
        <p14:creationId xmlns:p14="http://schemas.microsoft.com/office/powerpoint/2010/main" val="23151299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199" y="457200"/>
            <a:ext cx="6589777" cy="932688"/>
          </a:xfrm>
        </p:spPr>
        <p:txBody>
          <a:bodyPr anchor="t" anchorCtr="0"/>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07755DB3-9272-8E5E-039F-AC14A2C07898}"/>
              </a:ext>
            </a:extLst>
          </p:cNvPr>
          <p:cNvSpPr>
            <a:spLocks noGrp="1"/>
          </p:cNvSpPr>
          <p:nvPr>
            <p:ph sz="quarter" idx="14"/>
          </p:nvPr>
        </p:nvSpPr>
        <p:spPr>
          <a:xfrm>
            <a:off x="457200" y="1737360"/>
            <a:ext cx="4929188" cy="4207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 xmlns:a16="http://schemas.microsoft.com/office/drawing/2014/main" id="{71A5194B-746E-D0FD-A7D1-71D10560BCCE}"/>
              </a:ext>
            </a:extLst>
          </p:cNvPr>
          <p:cNvSpPr>
            <a:spLocks noGrp="1"/>
          </p:cNvSpPr>
          <p:nvPr>
            <p:ph type="pic" sz="quarter" idx="13" hasCustomPrompt="1"/>
          </p:nvPr>
        </p:nvSpPr>
        <p:spPr>
          <a:xfrm>
            <a:off x="5989759" y="1737360"/>
            <a:ext cx="5741992" cy="4207696"/>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7" name="Slide Number Placeholder 6">
            <a:extLst>
              <a:ext uri="{FF2B5EF4-FFF2-40B4-BE49-F238E27FC236}">
                <a16:creationId xmlns="" xmlns:a16="http://schemas.microsoft.com/office/drawing/2014/main" id="{3FA9E5AF-145E-4F1A-BB20-9409893575AE}"/>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00838992-9744-9F81-E393-2C3F1988DB63}"/>
              </a:ext>
            </a:extLst>
          </p:cNvPr>
          <p:cNvSpPr>
            <a:spLocks noGrp="1"/>
          </p:cNvSpPr>
          <p:nvPr>
            <p:ph type="ftr" sz="quarter" idx="16"/>
          </p:nvPr>
        </p:nvSpPr>
        <p:spPr/>
        <p:txBody>
          <a:bodyPr/>
          <a:lstStyle/>
          <a:p>
            <a:r>
              <a:rPr lang="en-US"/>
              <a:t>Presentation title</a:t>
            </a:r>
          </a:p>
        </p:txBody>
      </p:sp>
      <p:sp>
        <p:nvSpPr>
          <p:cNvPr id="3" name="Date Placeholder 2">
            <a:extLst>
              <a:ext uri="{FF2B5EF4-FFF2-40B4-BE49-F238E27FC236}">
                <a16:creationId xmlns="" xmlns:a16="http://schemas.microsoft.com/office/drawing/2014/main" id="{73D553C8-D720-0A9C-1422-FB597AA90E65}"/>
              </a:ext>
            </a:extLst>
          </p:cNvPr>
          <p:cNvSpPr>
            <a:spLocks noGrp="1"/>
          </p:cNvSpPr>
          <p:nvPr>
            <p:ph type="dt" sz="half" idx="15"/>
          </p:nvPr>
        </p:nvSpPr>
        <p:spPr/>
        <p:txBody>
          <a:bodyPr/>
          <a:lstStyle/>
          <a:p>
            <a:fld id="{46D95950-DF64-8142-88A4-F8F59685720D}" type="datetime1">
              <a:rPr lang="en-US" smtClean="0"/>
              <a:t>2/4/2026</a:t>
            </a:fld>
            <a:endParaRPr lang="en-US"/>
          </a:p>
        </p:txBody>
      </p:sp>
      <p:pic>
        <p:nvPicPr>
          <p:cNvPr id="9" name="Picture 8" descr="A blue and black image of two birds&#10;&#10;AI-generated content may be incorrect.">
            <a:extLst>
              <a:ext uri="{FF2B5EF4-FFF2-40B4-BE49-F238E27FC236}">
                <a16:creationId xmlns="" xmlns:a16="http://schemas.microsoft.com/office/drawing/2014/main" id="{515AFBE3-40C6-81D7-9428-700F64A385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0544" y="-10989"/>
            <a:ext cx="4160520" cy="919694"/>
          </a:xfrm>
          <a:prstGeom prst="rect">
            <a:avLst/>
          </a:prstGeom>
        </p:spPr>
      </p:pic>
    </p:spTree>
    <p:extLst>
      <p:ext uri="{BB962C8B-B14F-4D97-AF65-F5344CB8AC3E}">
        <p14:creationId xmlns:p14="http://schemas.microsoft.com/office/powerpoint/2010/main" val="2368003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199" y="457200"/>
            <a:ext cx="9857233" cy="932688"/>
          </a:xfrm>
        </p:spPr>
        <p:txBody>
          <a:bodyPr anchor="t" anchorCtr="0"/>
          <a:lstStyle>
            <a:lvl1pPr>
              <a:defRPr sz="3600"/>
            </a:lvl1pPr>
          </a:lstStyle>
          <a:p>
            <a:r>
              <a:rPr lang="en-US"/>
              <a:t>Click to edit Master title style</a:t>
            </a:r>
          </a:p>
        </p:txBody>
      </p:sp>
      <p:sp>
        <p:nvSpPr>
          <p:cNvPr id="12" name="Picture Placeholder 11">
            <a:extLst>
              <a:ext uri="{FF2B5EF4-FFF2-40B4-BE49-F238E27FC236}">
                <a16:creationId xmlns="" xmlns:a16="http://schemas.microsoft.com/office/drawing/2014/main" id="{96F64025-FA05-CC42-8294-F944BC95DD00}"/>
              </a:ext>
            </a:extLst>
          </p:cNvPr>
          <p:cNvSpPr>
            <a:spLocks noGrp="1"/>
          </p:cNvSpPr>
          <p:nvPr>
            <p:ph type="pic" sz="quarter" idx="13" hasCustomPrompt="1"/>
          </p:nvPr>
        </p:nvSpPr>
        <p:spPr>
          <a:xfrm>
            <a:off x="0" y="1737361"/>
            <a:ext cx="6533071" cy="5120640"/>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b="-463"/>
            </a:stretch>
          </a:blipFill>
        </p:spPr>
        <p:txBody>
          <a:bodyPr vert="horz" wrap="square" lIns="91440" tIns="45720" rIns="91440" bIns="45720" rtlCol="0">
            <a:noAutofit/>
          </a:bodyPr>
          <a:lstStyle>
            <a:lvl1pPr marL="0" indent="0">
              <a:buNone/>
              <a:defRPr lang="en-US" dirty="0"/>
            </a:lvl1pPr>
          </a:lstStyle>
          <a:p>
            <a:pPr marL="0" lvl="0" indent="0">
              <a:buNone/>
            </a:pPr>
            <a:r>
              <a:rPr lang="en-US" dirty="0"/>
              <a:t>   </a:t>
            </a:r>
          </a:p>
        </p:txBody>
      </p:sp>
      <p:sp>
        <p:nvSpPr>
          <p:cNvPr id="8" name="Content Placeholder 7">
            <a:extLst>
              <a:ext uri="{FF2B5EF4-FFF2-40B4-BE49-F238E27FC236}">
                <a16:creationId xmlns="" xmlns:a16="http://schemas.microsoft.com/office/drawing/2014/main" id="{07755DB3-9272-8E5E-039F-AC14A2C07898}"/>
              </a:ext>
            </a:extLst>
          </p:cNvPr>
          <p:cNvSpPr>
            <a:spLocks noGrp="1"/>
          </p:cNvSpPr>
          <p:nvPr>
            <p:ph sz="quarter" idx="14"/>
          </p:nvPr>
        </p:nvSpPr>
        <p:spPr>
          <a:xfrm>
            <a:off x="7103255" y="1737360"/>
            <a:ext cx="4663440" cy="42976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D74937D0-8E8C-36F0-C09F-3935C5F5A187}"/>
              </a:ext>
            </a:extLst>
          </p:cNvPr>
          <p:cNvSpPr>
            <a:spLocks noGrp="1"/>
          </p:cNvSpPr>
          <p:nvPr>
            <p:ph type="sldNum" sz="quarter" idx="17"/>
          </p:nvPr>
        </p:nvSpPr>
        <p:spPr>
          <a:xfrm>
            <a:off x="7098034" y="6126480"/>
            <a:ext cx="365760" cy="365125"/>
          </a:xfrm>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DE8A5FE1-47F3-1838-9838-5F3981F5C024}"/>
              </a:ext>
            </a:extLst>
          </p:cNvPr>
          <p:cNvSpPr>
            <a:spLocks noGrp="1"/>
          </p:cNvSpPr>
          <p:nvPr>
            <p:ph type="ftr" sz="quarter" idx="16"/>
          </p:nvPr>
        </p:nvSpPr>
        <p:spPr>
          <a:xfrm>
            <a:off x="7495631" y="6126480"/>
            <a:ext cx="2818801" cy="365125"/>
          </a:xfrm>
        </p:spPr>
        <p:txBody>
          <a:bodyPr/>
          <a:lstStyle/>
          <a:p>
            <a:r>
              <a:rPr lang="en-US"/>
              <a:t>Presentation title</a:t>
            </a:r>
          </a:p>
        </p:txBody>
      </p:sp>
      <p:sp>
        <p:nvSpPr>
          <p:cNvPr id="3" name="Date Placeholder 2">
            <a:extLst>
              <a:ext uri="{FF2B5EF4-FFF2-40B4-BE49-F238E27FC236}">
                <a16:creationId xmlns="" xmlns:a16="http://schemas.microsoft.com/office/drawing/2014/main" id="{C2FADA45-5086-049B-5151-875044D0EB2B}"/>
              </a:ext>
            </a:extLst>
          </p:cNvPr>
          <p:cNvSpPr>
            <a:spLocks noGrp="1"/>
          </p:cNvSpPr>
          <p:nvPr>
            <p:ph type="dt" sz="half" idx="15"/>
          </p:nvPr>
        </p:nvSpPr>
        <p:spPr>
          <a:xfrm>
            <a:off x="10314432" y="6126480"/>
            <a:ext cx="1443628" cy="365125"/>
          </a:xfrm>
        </p:spPr>
        <p:txBody>
          <a:bodyPr/>
          <a:lstStyle/>
          <a:p>
            <a:fld id="{05030E4E-627B-D64F-876E-5B4D0895463B}" type="datetime1">
              <a:rPr lang="en-US" smtClean="0"/>
              <a:t>2/4/2026</a:t>
            </a:fld>
            <a:endParaRPr lang="en-US"/>
          </a:p>
        </p:txBody>
      </p:sp>
      <p:pic>
        <p:nvPicPr>
          <p:cNvPr id="4" name="Picture 3">
            <a:extLst>
              <a:ext uri="{FF2B5EF4-FFF2-40B4-BE49-F238E27FC236}">
                <a16:creationId xmlns="" xmlns:a16="http://schemas.microsoft.com/office/drawing/2014/main" id="{D34749E5-FB47-A780-BB70-15427C5C9C79}"/>
              </a:ext>
            </a:extLst>
          </p:cNvPr>
          <p:cNvPicPr>
            <a:picLocks noChangeAspect="1"/>
          </p:cNvPicPr>
          <p:nvPr/>
        </p:nvPicPr>
        <p:blipFill>
          <a:blip r:embed="rId3" cstate="email">
            <a:extLst>
              <a:ext uri="{28A0092B-C50C-407E-A947-70E740481C1C}">
                <a14:useLocalDpi xmlns:a14="http://schemas.microsoft.com/office/drawing/2010/main"/>
              </a:ext>
            </a:extLst>
          </a:blip>
          <a:srcRect t="46924" r="48863"/>
          <a:stretch>
            <a:fillRect/>
          </a:stretch>
        </p:blipFill>
        <p:spPr>
          <a:xfrm>
            <a:off x="10841171" y="-1694"/>
            <a:ext cx="1350829" cy="707766"/>
          </a:xfrm>
          <a:prstGeom prst="rect">
            <a:avLst/>
          </a:prstGeom>
        </p:spPr>
      </p:pic>
      <p:pic>
        <p:nvPicPr>
          <p:cNvPr id="7" name="Picture 6" descr="A blue leaf on a black background&#10;&#10;AI-generated content may be incorrect.">
            <a:extLst>
              <a:ext uri="{FF2B5EF4-FFF2-40B4-BE49-F238E27FC236}">
                <a16:creationId xmlns="" xmlns:a16="http://schemas.microsoft.com/office/drawing/2014/main" id="{CC4A5946-E946-3908-F594-36D825BAA616}"/>
              </a:ext>
            </a:extLst>
          </p:cNvPr>
          <p:cNvPicPr>
            <a:picLocks noChangeAspect="1"/>
          </p:cNvPicPr>
          <p:nvPr/>
        </p:nvPicPr>
        <p:blipFill>
          <a:blip r:embed="rId4" cstate="email">
            <a:extLst>
              <a:ext uri="{28A0092B-C50C-407E-A947-70E740481C1C}">
                <a14:useLocalDpi xmlns:a14="http://schemas.microsoft.com/office/drawing/2010/main"/>
              </a:ext>
            </a:extLst>
          </a:blip>
          <a:srcRect t="-6753" b="-3752"/>
          <a:stretch>
            <a:fillRect/>
          </a:stretch>
        </p:blipFill>
        <p:spPr>
          <a:xfrm rot="16200000" flipH="1">
            <a:off x="10305612" y="-161869"/>
            <a:ext cx="611235" cy="934973"/>
          </a:xfrm>
          <a:prstGeom prst="rect">
            <a:avLst/>
          </a:prstGeom>
        </p:spPr>
      </p:pic>
    </p:spTree>
    <p:extLst>
      <p:ext uri="{BB962C8B-B14F-4D97-AF65-F5344CB8AC3E}">
        <p14:creationId xmlns:p14="http://schemas.microsoft.com/office/powerpoint/2010/main" val="2919014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06976" y="457200"/>
            <a:ext cx="7315200" cy="1005840"/>
          </a:xfrm>
        </p:spPr>
        <p:txBody>
          <a:bodyPr anchor="b">
            <a:noAutofit/>
          </a:bodyPr>
          <a:lstStyle>
            <a:lvl1pPr>
              <a:defRPr sz="36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818B74D6-CD72-B859-C229-60DB988B25E3}"/>
              </a:ext>
            </a:extLst>
          </p:cNvPr>
          <p:cNvSpPr>
            <a:spLocks noGrp="1"/>
          </p:cNvSpPr>
          <p:nvPr>
            <p:ph sz="quarter" idx="14"/>
          </p:nvPr>
        </p:nvSpPr>
        <p:spPr>
          <a:xfrm>
            <a:off x="4506976" y="1554480"/>
            <a:ext cx="73152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5B8CCFB6-66BF-D5A2-4EF3-833708DF04F6}"/>
              </a:ext>
            </a:extLst>
          </p:cNvPr>
          <p:cNvSpPr>
            <a:spLocks noGrp="1"/>
          </p:cNvSpPr>
          <p:nvPr>
            <p:ph type="sldNum" sz="quarter" idx="17"/>
          </p:nvPr>
        </p:nvSpPr>
        <p:spPr>
          <a:xfrm>
            <a:off x="4506976" y="6126480"/>
            <a:ext cx="365760" cy="365125"/>
          </a:xfrm>
        </p:spPr>
        <p:txBody>
          <a:bodyPr/>
          <a:lstStyle/>
          <a:p>
            <a:fld id="{40B778AE-8D30-EC43-B255-420E7914C179}" type="slidenum">
              <a:rPr lang="en-US" smtClean="0"/>
              <a:pPr/>
              <a:t>‹#›</a:t>
            </a:fld>
            <a:endParaRPr lang="en-US"/>
          </a:p>
        </p:txBody>
      </p:sp>
      <p:sp>
        <p:nvSpPr>
          <p:cNvPr id="6" name="Footer Placeholder 5">
            <a:extLst>
              <a:ext uri="{FF2B5EF4-FFF2-40B4-BE49-F238E27FC236}">
                <a16:creationId xmlns="" xmlns:a16="http://schemas.microsoft.com/office/drawing/2014/main" id="{28ABAED9-FD69-CDB3-CE31-233F9E999A59}"/>
              </a:ext>
            </a:extLst>
          </p:cNvPr>
          <p:cNvSpPr>
            <a:spLocks noGrp="1"/>
          </p:cNvSpPr>
          <p:nvPr>
            <p:ph type="ftr" sz="quarter" idx="16"/>
          </p:nvPr>
        </p:nvSpPr>
        <p:spPr>
          <a:xfrm>
            <a:off x="4904572" y="6126480"/>
            <a:ext cx="3657600" cy="365125"/>
          </a:xfrm>
        </p:spPr>
        <p:txBody>
          <a:bodyPr/>
          <a:lstStyle/>
          <a:p>
            <a:r>
              <a:rPr lang="en-US"/>
              <a:t>Presentation title</a:t>
            </a:r>
          </a:p>
        </p:txBody>
      </p:sp>
      <p:sp>
        <p:nvSpPr>
          <p:cNvPr id="5" name="Date Placeholder 4">
            <a:extLst>
              <a:ext uri="{FF2B5EF4-FFF2-40B4-BE49-F238E27FC236}">
                <a16:creationId xmlns="" xmlns:a16="http://schemas.microsoft.com/office/drawing/2014/main" id="{028C4576-1D70-8D69-935F-F5841843BF28}"/>
              </a:ext>
            </a:extLst>
          </p:cNvPr>
          <p:cNvSpPr>
            <a:spLocks noGrp="1"/>
          </p:cNvSpPr>
          <p:nvPr>
            <p:ph type="dt" sz="half" idx="15"/>
          </p:nvPr>
        </p:nvSpPr>
        <p:spPr/>
        <p:txBody>
          <a:bodyPr/>
          <a:lstStyle/>
          <a:p>
            <a:fld id="{3EB7EF76-FB1E-EA44-B271-29D75F3FBB25}" type="datetime1">
              <a:rPr lang="en-US" smtClean="0"/>
              <a:t>2/4/2026</a:t>
            </a:fld>
            <a:endParaRPr lang="en-US"/>
          </a:p>
        </p:txBody>
      </p:sp>
    </p:spTree>
    <p:extLst>
      <p:ext uri="{BB962C8B-B14F-4D97-AF65-F5344CB8AC3E}">
        <p14:creationId xmlns:p14="http://schemas.microsoft.com/office/powerpoint/2010/main" val="2708952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457200"/>
            <a:ext cx="7315200" cy="914400"/>
          </a:xfrm>
        </p:spPr>
        <p:txBody>
          <a:bodyPr anchor="b">
            <a:noAutofit/>
          </a:bodyPr>
          <a:lstStyle>
            <a:lvl1pPr>
              <a:defRPr sz="3600"/>
            </a:lvl1pPr>
          </a:lstStyle>
          <a:p>
            <a:r>
              <a:rPr lang="en-US"/>
              <a:t>Click to edit Master title style</a:t>
            </a:r>
          </a:p>
        </p:txBody>
      </p:sp>
      <p:sp>
        <p:nvSpPr>
          <p:cNvPr id="8" name="Content Placeholder 7">
            <a:extLst>
              <a:ext uri="{FF2B5EF4-FFF2-40B4-BE49-F238E27FC236}">
                <a16:creationId xmlns="" xmlns:a16="http://schemas.microsoft.com/office/drawing/2014/main" id="{07755DB3-9272-8E5E-039F-AC14A2C07898}"/>
              </a:ext>
            </a:extLst>
          </p:cNvPr>
          <p:cNvSpPr>
            <a:spLocks noGrp="1"/>
          </p:cNvSpPr>
          <p:nvPr>
            <p:ph sz="quarter" idx="14"/>
          </p:nvPr>
        </p:nvSpPr>
        <p:spPr>
          <a:xfrm>
            <a:off x="457200" y="1554480"/>
            <a:ext cx="7315200" cy="448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AC5D31AD-BC5C-0681-77D2-AA2DD3FACC0E}"/>
              </a:ext>
            </a:extLst>
          </p:cNvPr>
          <p:cNvSpPr>
            <a:spLocks noGrp="1"/>
          </p:cNvSpPr>
          <p:nvPr>
            <p:ph type="sldNum" sz="quarter" idx="17"/>
          </p:nvPr>
        </p:nvSpPr>
        <p:spPr/>
        <p:txBody>
          <a:body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A17CFFF4-D46A-BAF9-7B12-CCCCD9D4B9E8}"/>
              </a:ext>
            </a:extLst>
          </p:cNvPr>
          <p:cNvSpPr>
            <a:spLocks noGrp="1"/>
          </p:cNvSpPr>
          <p:nvPr>
            <p:ph type="ftr" sz="quarter" idx="16"/>
          </p:nvPr>
        </p:nvSpPr>
        <p:spPr/>
        <p:txBody>
          <a:bodyPr/>
          <a:lstStyle/>
          <a:p>
            <a:r>
              <a:rPr lang="en-US"/>
              <a:t>Presentation title</a:t>
            </a:r>
          </a:p>
        </p:txBody>
      </p:sp>
      <p:sp>
        <p:nvSpPr>
          <p:cNvPr id="3" name="Date Placeholder 2">
            <a:extLst>
              <a:ext uri="{FF2B5EF4-FFF2-40B4-BE49-F238E27FC236}">
                <a16:creationId xmlns="" xmlns:a16="http://schemas.microsoft.com/office/drawing/2014/main" id="{15F3D3FC-835B-4DD5-6FB4-1C61B80E1E7E}"/>
              </a:ext>
            </a:extLst>
          </p:cNvPr>
          <p:cNvSpPr>
            <a:spLocks noGrp="1"/>
          </p:cNvSpPr>
          <p:nvPr>
            <p:ph type="dt" sz="half" idx="15"/>
          </p:nvPr>
        </p:nvSpPr>
        <p:spPr>
          <a:xfrm>
            <a:off x="5782614" y="6126480"/>
            <a:ext cx="1989786" cy="365125"/>
          </a:xfrm>
        </p:spPr>
        <p:txBody>
          <a:bodyPr/>
          <a:lstStyle/>
          <a:p>
            <a:fld id="{45042452-74AC-7E41-8CDA-7073C00E876C}" type="datetime1">
              <a:rPr lang="en-US" smtClean="0"/>
              <a:t>2/4/2026</a:t>
            </a:fld>
            <a:endParaRPr lang="en-US"/>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8174182" y="0"/>
            <a:ext cx="4017817" cy="6858000"/>
          </a:xfrm>
          <a:blipFill dpi="0" rotWithShape="1">
            <a:blip r:embed="rId2">
              <a:alphaModFix amt="60000"/>
            </a:blip>
            <a:srcRect/>
            <a:stretch>
              <a:fillRect l="-2052"/>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26397948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457200"/>
            <a:ext cx="4564763" cy="1269482"/>
          </a:xfrm>
        </p:spPr>
        <p:txBody>
          <a:bodyPr anchor="t">
            <a:noAutofit/>
          </a:bodyPr>
          <a:lstStyle>
            <a:lvl1pPr>
              <a:defRPr sz="28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457200" y="1968816"/>
            <a:ext cx="4564763" cy="3963682"/>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8BAC3300-BF12-B200-9F06-8D5AC45CB7EF}"/>
              </a:ext>
            </a:extLst>
          </p:cNvPr>
          <p:cNvSpPr>
            <a:spLocks noGrp="1"/>
          </p:cNvSpPr>
          <p:nvPr>
            <p:ph sz="quarter" idx="14"/>
          </p:nvPr>
        </p:nvSpPr>
        <p:spPr>
          <a:xfrm>
            <a:off x="5500688" y="457200"/>
            <a:ext cx="6217920" cy="5475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C2BDD5A2-CE3E-3215-6DAA-F75C0D1229DA}"/>
              </a:ext>
            </a:extLst>
          </p:cNvPr>
          <p:cNvSpPr>
            <a:spLocks noGrp="1"/>
          </p:cNvSpPr>
          <p:nvPr>
            <p:ph type="ftr" sz="quarter" idx="11"/>
          </p:nvPr>
        </p:nvSpPr>
        <p:spPr/>
        <p:txBody>
          <a:bodyPr/>
          <a:lstStyle/>
          <a:p>
            <a:r>
              <a:rPr lang="en-US"/>
              <a:t>Presentation title</a:t>
            </a:r>
          </a:p>
        </p:txBody>
      </p:sp>
      <p:sp>
        <p:nvSpPr>
          <p:cNvPr id="5" name="Date Placeholder 4">
            <a:extLst>
              <a:ext uri="{FF2B5EF4-FFF2-40B4-BE49-F238E27FC236}">
                <a16:creationId xmlns="" xmlns:a16="http://schemas.microsoft.com/office/drawing/2014/main" id="{897D0B7E-1A60-DA52-6965-92412B1C2F9F}"/>
              </a:ext>
            </a:extLst>
          </p:cNvPr>
          <p:cNvSpPr>
            <a:spLocks noGrp="1"/>
          </p:cNvSpPr>
          <p:nvPr>
            <p:ph type="dt" sz="half" idx="10"/>
          </p:nvPr>
        </p:nvSpPr>
        <p:spPr/>
        <p:txBody>
          <a:bodyPr/>
          <a:lstStyle/>
          <a:p>
            <a:fld id="{822D6359-BBC3-9E40-B171-C99E9F4933E9}" type="datetime1">
              <a:rPr lang="en-US" smtClean="0"/>
              <a:t>2/4/2026</a:t>
            </a:fld>
            <a:endParaRPr lang="en-US"/>
          </a:p>
        </p:txBody>
      </p:sp>
    </p:spTree>
    <p:extLst>
      <p:ext uri="{BB962C8B-B14F-4D97-AF65-F5344CB8AC3E}">
        <p14:creationId xmlns:p14="http://schemas.microsoft.com/office/powerpoint/2010/main" val="2127148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1" y="457200"/>
            <a:ext cx="3540760" cy="1316347"/>
          </a:xfrm>
        </p:spPr>
        <p:txBody>
          <a:bodyPr anchor="t">
            <a:normAutofit/>
          </a:bodyPr>
          <a:lstStyle>
            <a:lvl1pPr>
              <a:defRPr sz="2800"/>
            </a:lvl1pPr>
          </a:lstStyle>
          <a:p>
            <a:r>
              <a:rPr lang="en-US"/>
              <a:t>Click to edit Master title style</a:t>
            </a:r>
          </a:p>
        </p:txBody>
      </p:sp>
      <p:sp>
        <p:nvSpPr>
          <p:cNvPr id="11" name="Picture Placeholder 10">
            <a:extLst>
              <a:ext uri="{FF2B5EF4-FFF2-40B4-BE49-F238E27FC236}">
                <a16:creationId xmlns="" xmlns:a16="http://schemas.microsoft.com/office/drawing/2014/main" id="{7F8EA658-2652-6F81-1B04-D50C60A3F171}"/>
              </a:ext>
            </a:extLst>
          </p:cNvPr>
          <p:cNvSpPr>
            <a:spLocks noGrp="1"/>
          </p:cNvSpPr>
          <p:nvPr>
            <p:ph type="pic" sz="quarter" idx="13" hasCustomPrompt="1"/>
          </p:nvPr>
        </p:nvSpPr>
        <p:spPr>
          <a:xfrm>
            <a:off x="457200" y="2089842"/>
            <a:ext cx="3540760" cy="3853758"/>
          </a:xfrm>
          <a:blipFill dpi="0" rotWithShape="1">
            <a:blip r:embed="rId2">
              <a:alphaModFix amt="60000"/>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83F7B03F-5EDA-605B-1A2E-F48896E48939}"/>
              </a:ext>
            </a:extLst>
          </p:cNvPr>
          <p:cNvSpPr>
            <a:spLocks noGrp="1"/>
          </p:cNvSpPr>
          <p:nvPr>
            <p:ph sz="quarter" idx="14"/>
          </p:nvPr>
        </p:nvSpPr>
        <p:spPr>
          <a:xfrm>
            <a:off x="4480559" y="457200"/>
            <a:ext cx="7254239"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C2BDD5A2-CE3E-3215-6DAA-F75C0D1229DA}"/>
              </a:ext>
            </a:extLst>
          </p:cNvPr>
          <p:cNvSpPr>
            <a:spLocks noGrp="1"/>
          </p:cNvSpPr>
          <p:nvPr>
            <p:ph type="ftr" sz="quarter" idx="11"/>
          </p:nvPr>
        </p:nvSpPr>
        <p:spPr/>
        <p:txBody>
          <a:bodyPr/>
          <a:lstStyle/>
          <a:p>
            <a:r>
              <a:rPr lang="en-US"/>
              <a:t>Presentation title</a:t>
            </a:r>
          </a:p>
        </p:txBody>
      </p:sp>
      <p:sp>
        <p:nvSpPr>
          <p:cNvPr id="5" name="Date Placeholder 4">
            <a:extLst>
              <a:ext uri="{FF2B5EF4-FFF2-40B4-BE49-F238E27FC236}">
                <a16:creationId xmlns="" xmlns:a16="http://schemas.microsoft.com/office/drawing/2014/main" id="{897D0B7E-1A60-DA52-6965-92412B1C2F9F}"/>
              </a:ext>
            </a:extLst>
          </p:cNvPr>
          <p:cNvSpPr>
            <a:spLocks noGrp="1"/>
          </p:cNvSpPr>
          <p:nvPr>
            <p:ph type="dt" sz="half" idx="10"/>
          </p:nvPr>
        </p:nvSpPr>
        <p:spPr/>
        <p:txBody>
          <a:bodyPr/>
          <a:lstStyle/>
          <a:p>
            <a:fld id="{F06BEBE4-268E-1643-A712-CC93702C9C05}" type="datetime1">
              <a:rPr lang="en-US" smtClean="0"/>
              <a:t>2/4/2026</a:t>
            </a:fld>
            <a:endParaRPr lang="en-US"/>
          </a:p>
        </p:txBody>
      </p:sp>
    </p:spTree>
    <p:extLst>
      <p:ext uri="{BB962C8B-B14F-4D97-AF65-F5344CB8AC3E}">
        <p14:creationId xmlns:p14="http://schemas.microsoft.com/office/powerpoint/2010/main" val="95710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ED187BAA-B8F3-6F9A-35D6-79C20A14A9DC}"/>
              </a:ext>
            </a:extLst>
          </p:cNvPr>
          <p:cNvSpPr/>
          <p:nvPr/>
        </p:nvSpPr>
        <p:spPr>
          <a:xfrm>
            <a:off x="5090160" y="-1"/>
            <a:ext cx="7101840" cy="685800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336E9A-8E96-CD8C-7598-F87632CD81CF}"/>
              </a:ext>
            </a:extLst>
          </p:cNvPr>
          <p:cNvSpPr>
            <a:spLocks noGrp="1"/>
          </p:cNvSpPr>
          <p:nvPr>
            <p:ph type="ctrTitle"/>
          </p:nvPr>
        </p:nvSpPr>
        <p:spPr>
          <a:xfrm>
            <a:off x="457197" y="548640"/>
            <a:ext cx="4175760" cy="3657600"/>
          </a:xfrm>
        </p:spPr>
        <p:txBody>
          <a:bodyPr vert="horz" lIns="91440" tIns="45720" rIns="91440" bIns="45720" rtlCol="0" anchor="t">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 xmlns:a16="http://schemas.microsoft.com/office/drawing/2014/main" id="{2BDC76B8-60F6-62D3-9F73-E81662203017}"/>
              </a:ext>
            </a:extLst>
          </p:cNvPr>
          <p:cNvSpPr>
            <a:spLocks noGrp="1"/>
          </p:cNvSpPr>
          <p:nvPr>
            <p:ph type="subTitle" idx="1"/>
          </p:nvPr>
        </p:nvSpPr>
        <p:spPr>
          <a:xfrm>
            <a:off x="457199" y="4492488"/>
            <a:ext cx="4175760" cy="1411356"/>
          </a:xfrm>
        </p:spPr>
        <p:txBody>
          <a:bodyPr vert="horz" lIns="91440" tIns="45720" rIns="91440" bIns="45720" rtlCol="0" anchor="b">
            <a:normAutofit/>
          </a:bodyPr>
          <a:lstStyle>
            <a:lvl1pPr marL="0" indent="0">
              <a:buNone/>
              <a:defRPr lang="en-US" sz="1600" cap="all" spc="100" baseline="0" dirty="0"/>
            </a:lvl1pPr>
          </a:lstStyle>
          <a:p>
            <a:pPr lvl="0"/>
            <a:r>
              <a:rPr lang="en-US"/>
              <a:t>Click to edit Master subtitle style</a:t>
            </a:r>
          </a:p>
        </p:txBody>
      </p:sp>
      <p:sp>
        <p:nvSpPr>
          <p:cNvPr id="10" name="Slide Number Placeholder 9">
            <a:extLst>
              <a:ext uri="{FF2B5EF4-FFF2-40B4-BE49-F238E27FC236}">
                <a16:creationId xmlns="" xmlns:a16="http://schemas.microsoft.com/office/drawing/2014/main" id="{93C3368D-40FA-88E5-2622-5C794E187D59}"/>
              </a:ext>
            </a:extLst>
          </p:cNvPr>
          <p:cNvSpPr>
            <a:spLocks noGrp="1"/>
          </p:cNvSpPr>
          <p:nvPr>
            <p:ph type="sldNum" sz="quarter" idx="16"/>
          </p:nvPr>
        </p:nvSpPr>
        <p:spPr/>
        <p:txBody>
          <a:bodyPr/>
          <a:lstStyle/>
          <a:p>
            <a:fld id="{40B778AE-8D30-EC43-B255-420E7914C179}" type="slidenum">
              <a:rPr lang="en-US" smtClean="0"/>
              <a:pPr/>
              <a:t>‹#›</a:t>
            </a:fld>
            <a:endParaRPr lang="en-US"/>
          </a:p>
        </p:txBody>
      </p:sp>
      <p:sp>
        <p:nvSpPr>
          <p:cNvPr id="6" name="Footer Placeholder 5">
            <a:extLst>
              <a:ext uri="{FF2B5EF4-FFF2-40B4-BE49-F238E27FC236}">
                <a16:creationId xmlns="" xmlns:a16="http://schemas.microsoft.com/office/drawing/2014/main" id="{A72ABA8E-1A54-1C96-093B-B44E62007A63}"/>
              </a:ext>
            </a:extLst>
          </p:cNvPr>
          <p:cNvSpPr>
            <a:spLocks noGrp="1"/>
          </p:cNvSpPr>
          <p:nvPr>
            <p:ph type="ftr" sz="quarter" idx="15"/>
          </p:nvPr>
        </p:nvSpPr>
        <p:spPr>
          <a:xfrm>
            <a:off x="809077" y="6126480"/>
            <a:ext cx="2103120" cy="365125"/>
          </a:xfrm>
        </p:spPr>
        <p:txBody>
          <a:bodyPr/>
          <a:lstStyle/>
          <a:p>
            <a:r>
              <a:rPr lang="en-US"/>
              <a:t>Presentation title</a:t>
            </a:r>
          </a:p>
        </p:txBody>
      </p:sp>
      <p:sp>
        <p:nvSpPr>
          <p:cNvPr id="5" name="Date Placeholder 4">
            <a:extLst>
              <a:ext uri="{FF2B5EF4-FFF2-40B4-BE49-F238E27FC236}">
                <a16:creationId xmlns="" xmlns:a16="http://schemas.microsoft.com/office/drawing/2014/main" id="{42B07656-FDD0-1CCB-57C9-0B3A32C50CD6}"/>
              </a:ext>
            </a:extLst>
          </p:cNvPr>
          <p:cNvSpPr>
            <a:spLocks noGrp="1"/>
          </p:cNvSpPr>
          <p:nvPr>
            <p:ph type="dt" sz="half" idx="14"/>
          </p:nvPr>
        </p:nvSpPr>
        <p:spPr>
          <a:xfrm>
            <a:off x="3006709" y="6126480"/>
            <a:ext cx="1626250" cy="365125"/>
          </a:xfrm>
        </p:spPr>
        <p:txBody>
          <a:bodyPr/>
          <a:lstStyle/>
          <a:p>
            <a:fld id="{84E3F07D-7317-3440-A531-3AA29DD45979}" type="datetime1">
              <a:rPr lang="en-US" smtClean="0"/>
              <a:t>2/4/2026</a:t>
            </a:fld>
            <a:endParaRPr lang="en-US"/>
          </a:p>
        </p:txBody>
      </p:sp>
      <p:sp>
        <p:nvSpPr>
          <p:cNvPr id="11" name="Picture Placeholder 10">
            <a:extLst>
              <a:ext uri="{FF2B5EF4-FFF2-40B4-BE49-F238E27FC236}">
                <a16:creationId xmlns="" xmlns:a16="http://schemas.microsoft.com/office/drawing/2014/main" id="{B24A208E-BD69-BB12-21B8-DA405B501FA8}"/>
              </a:ext>
            </a:extLst>
          </p:cNvPr>
          <p:cNvSpPr>
            <a:spLocks noGrp="1"/>
          </p:cNvSpPr>
          <p:nvPr>
            <p:ph type="pic" sz="quarter" idx="13" hasCustomPrompt="1"/>
          </p:nvPr>
        </p:nvSpPr>
        <p:spPr>
          <a:xfrm>
            <a:off x="5547360" y="457200"/>
            <a:ext cx="6187440" cy="5943600"/>
          </a:xfrm>
          <a:blipFill dpi="0" rotWithShape="1">
            <a:blip r:embed="rId2">
              <a:alphaModFix amt="60000"/>
            </a:blip>
            <a:srcRect/>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304852701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56306E-B77F-CE22-FA8C-F08F17B5E9B4}"/>
              </a:ext>
            </a:extLst>
          </p:cNvPr>
          <p:cNvSpPr>
            <a:spLocks noGrp="1"/>
          </p:cNvSpPr>
          <p:nvPr>
            <p:ph type="title"/>
          </p:nvPr>
        </p:nvSpPr>
        <p:spPr>
          <a:xfrm>
            <a:off x="1219199" y="4893733"/>
            <a:ext cx="9762068" cy="1059806"/>
          </a:xfrm>
        </p:spPr>
        <p:txBody>
          <a:bodyPr anchor="ctr">
            <a:normAutofit/>
          </a:bodyPr>
          <a:lstStyle>
            <a:lvl1pPr algn="ctr">
              <a:lnSpc>
                <a:spcPct val="110000"/>
              </a:lnSpc>
              <a:defRPr sz="2000" b="0" i="0" spc="100" baseline="0">
                <a:solidFill>
                  <a:schemeClr val="tx1"/>
                </a:solidFill>
                <a:latin typeface="+mn-lt"/>
                <a:ea typeface="Source Sans Pro Light" panose="020B0403030403020204" pitchFamily="34" charset="0"/>
                <a:cs typeface="Cordia New" panose="020B0304020202020204" pitchFamily="34" charset="-34"/>
              </a:defRPr>
            </a:lvl1pPr>
          </a:lstStyle>
          <a:p>
            <a:r>
              <a:rPr lang="en-US"/>
              <a:t>Click to edit Master title style</a:t>
            </a:r>
          </a:p>
        </p:txBody>
      </p:sp>
      <p:sp>
        <p:nvSpPr>
          <p:cNvPr id="7" name="Content Placeholder 6">
            <a:extLst>
              <a:ext uri="{FF2B5EF4-FFF2-40B4-BE49-F238E27FC236}">
                <a16:creationId xmlns="" xmlns:a16="http://schemas.microsoft.com/office/drawing/2014/main" id="{E418DF0B-1F85-2BB3-D241-A3A14BF72908}"/>
              </a:ext>
            </a:extLst>
          </p:cNvPr>
          <p:cNvSpPr>
            <a:spLocks noGrp="1"/>
          </p:cNvSpPr>
          <p:nvPr>
            <p:ph sz="quarter" idx="13" hasCustomPrompt="1"/>
          </p:nvPr>
        </p:nvSpPr>
        <p:spPr>
          <a:xfrm>
            <a:off x="2031070" y="457200"/>
            <a:ext cx="8129861" cy="4536141"/>
          </a:xfrm>
        </p:spPr>
        <p:txBody>
          <a:bodyPr anchor="b">
            <a:normAutofit/>
          </a:bodyPr>
          <a:lstStyle>
            <a:lvl1pPr marL="0" indent="0" algn="ctr">
              <a:lnSpc>
                <a:spcPct val="90000"/>
              </a:lnSpc>
              <a:buNone/>
              <a:defRPr sz="27000" b="0">
                <a:solidFill>
                  <a:schemeClr val="tx1"/>
                </a:solidFill>
                <a:latin typeface="+mj-lt"/>
                <a:cs typeface="Urdu Typesetting" panose="03020402040406030203" pitchFamily="66" charset="-78"/>
              </a:defRPr>
            </a:lvl1pPr>
          </a:lstStyle>
          <a:p>
            <a:pPr lvl="0"/>
            <a:r>
              <a:rPr lang="en-US"/>
              <a:t>##%</a:t>
            </a:r>
          </a:p>
        </p:txBody>
      </p:sp>
      <p:sp>
        <p:nvSpPr>
          <p:cNvPr id="5" name="Slide Number Placeholder 4">
            <a:extLst>
              <a:ext uri="{FF2B5EF4-FFF2-40B4-BE49-F238E27FC236}">
                <a16:creationId xmlns=""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a:p>
        </p:txBody>
      </p:sp>
      <p:sp>
        <p:nvSpPr>
          <p:cNvPr id="4" name="Footer Placeholder 3">
            <a:extLst>
              <a:ext uri="{FF2B5EF4-FFF2-40B4-BE49-F238E27FC236}">
                <a16:creationId xmlns=""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r>
              <a:rPr lang="en-US"/>
              <a:t>Presentation title</a:t>
            </a:r>
          </a:p>
        </p:txBody>
      </p:sp>
      <p:sp>
        <p:nvSpPr>
          <p:cNvPr id="3" name="Date Placeholder 2">
            <a:extLst>
              <a:ext uri="{FF2B5EF4-FFF2-40B4-BE49-F238E27FC236}">
                <a16:creationId xmlns="" xmlns:a16="http://schemas.microsoft.com/office/drawing/2014/main" id="{4A591E5F-EDEF-7D02-30E6-B960B5E45903}"/>
              </a:ext>
            </a:extLst>
          </p:cNvPr>
          <p:cNvSpPr>
            <a:spLocks noGrp="1"/>
          </p:cNvSpPr>
          <p:nvPr>
            <p:ph type="dt" sz="half" idx="10"/>
          </p:nvPr>
        </p:nvSpPr>
        <p:spPr/>
        <p:txBody>
          <a:bodyPr/>
          <a:lstStyle>
            <a:lvl1pPr>
              <a:defRPr>
                <a:solidFill>
                  <a:schemeClr val="tx1"/>
                </a:solidFill>
              </a:defRPr>
            </a:lvl1pPr>
          </a:lstStyle>
          <a:p>
            <a:fld id="{37E66D84-D695-C745-96DB-748C5AC7D514}" type="datetime1">
              <a:rPr lang="en-US" smtClean="0"/>
              <a:t>2/4/2026</a:t>
            </a:fld>
            <a:endParaRPr lang="en-US"/>
          </a:p>
        </p:txBody>
      </p:sp>
      <p:pic>
        <p:nvPicPr>
          <p:cNvPr id="8" name="Picture 7" descr="Blue leaves on a black background&#10;&#10;AI-generated content may be incorrect.">
            <a:extLst>
              <a:ext uri="{FF2B5EF4-FFF2-40B4-BE49-F238E27FC236}">
                <a16:creationId xmlns="" xmlns:a16="http://schemas.microsoft.com/office/drawing/2014/main" id="{7937E1ED-1028-57A9-8653-199F587CAA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60320"/>
            <a:ext cx="1917700" cy="1346200"/>
          </a:xfrm>
          <a:prstGeom prst="rect">
            <a:avLst/>
          </a:prstGeom>
        </p:spPr>
      </p:pic>
    </p:spTree>
    <p:extLst>
      <p:ext uri="{BB962C8B-B14F-4D97-AF65-F5344CB8AC3E}">
        <p14:creationId xmlns:p14="http://schemas.microsoft.com/office/powerpoint/2010/main" val="11348056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56306E-B77F-CE22-FA8C-F08F17B5E9B4}"/>
              </a:ext>
            </a:extLst>
          </p:cNvPr>
          <p:cNvSpPr>
            <a:spLocks noGrp="1"/>
          </p:cNvSpPr>
          <p:nvPr>
            <p:ph type="title"/>
          </p:nvPr>
        </p:nvSpPr>
        <p:spPr>
          <a:xfrm>
            <a:off x="1216152" y="4892040"/>
            <a:ext cx="9762068" cy="1060704"/>
          </a:xfrm>
        </p:spPr>
        <p:txBody>
          <a:bodyPr anchor="ctr">
            <a:normAutofit/>
          </a:bodyPr>
          <a:lstStyle>
            <a:lvl1pPr algn="ctr">
              <a:lnSpc>
                <a:spcPct val="110000"/>
              </a:lnSpc>
              <a:defRPr sz="2000" b="0" i="0" spc="100" baseline="0">
                <a:solidFill>
                  <a:schemeClr val="tx2"/>
                </a:solidFill>
                <a:latin typeface="+mn-lt"/>
                <a:ea typeface="Source Sans Pro Light" panose="020B0403030403020204" pitchFamily="34" charset="0"/>
                <a:cs typeface="Cordia New" panose="020B0304020202020204" pitchFamily="34" charset="-34"/>
              </a:defRPr>
            </a:lvl1pPr>
          </a:lstStyle>
          <a:p>
            <a:r>
              <a:rPr lang="en-US"/>
              <a:t>Click to edit Master title style</a:t>
            </a:r>
          </a:p>
        </p:txBody>
      </p:sp>
      <p:sp>
        <p:nvSpPr>
          <p:cNvPr id="7" name="Content Placeholder 6">
            <a:extLst>
              <a:ext uri="{FF2B5EF4-FFF2-40B4-BE49-F238E27FC236}">
                <a16:creationId xmlns="" xmlns:a16="http://schemas.microsoft.com/office/drawing/2014/main" id="{E418DF0B-1F85-2BB3-D241-A3A14BF72908}"/>
              </a:ext>
            </a:extLst>
          </p:cNvPr>
          <p:cNvSpPr>
            <a:spLocks noGrp="1"/>
          </p:cNvSpPr>
          <p:nvPr>
            <p:ph sz="quarter" idx="13" hasCustomPrompt="1"/>
          </p:nvPr>
        </p:nvSpPr>
        <p:spPr>
          <a:xfrm>
            <a:off x="2438400" y="457200"/>
            <a:ext cx="7315200" cy="4535424"/>
          </a:xfrm>
        </p:spPr>
        <p:txBody>
          <a:bodyPr anchor="b">
            <a:normAutofit/>
          </a:bodyPr>
          <a:lstStyle>
            <a:lvl1pPr marL="0" indent="0" algn="ctr">
              <a:lnSpc>
                <a:spcPct val="90000"/>
              </a:lnSpc>
              <a:buNone/>
              <a:defRPr sz="27000" b="0">
                <a:solidFill>
                  <a:schemeClr val="tx2"/>
                </a:solidFill>
                <a:latin typeface="+mj-lt"/>
                <a:cs typeface="Urdu Typesetting" panose="03020402040406030203" pitchFamily="66" charset="-78"/>
              </a:defRPr>
            </a:lvl1pPr>
          </a:lstStyle>
          <a:p>
            <a:pPr lvl="0"/>
            <a:r>
              <a:rPr lang="en-US"/>
              <a:t>##%</a:t>
            </a:r>
          </a:p>
        </p:txBody>
      </p:sp>
      <p:sp>
        <p:nvSpPr>
          <p:cNvPr id="5" name="Slide Number Placeholder 4">
            <a:extLst>
              <a:ext uri="{FF2B5EF4-FFF2-40B4-BE49-F238E27FC236}">
                <a16:creationId xmlns="" xmlns:a16="http://schemas.microsoft.com/office/drawing/2014/main" id="{CA0528A9-0729-B0FB-328C-3C96994AAB3C}"/>
              </a:ext>
            </a:extLst>
          </p:cNvPr>
          <p:cNvSpPr>
            <a:spLocks noGrp="1"/>
          </p:cNvSpPr>
          <p:nvPr>
            <p:ph type="sldNum" sz="quarter" idx="12"/>
          </p:nvPr>
        </p:nvSpPr>
        <p:spPr/>
        <p:txBody>
          <a:bodyPr/>
          <a:lstStyle>
            <a:lvl1pPr>
              <a:defRPr>
                <a:solidFill>
                  <a:schemeClr val="tx2"/>
                </a:solidFill>
              </a:defRPr>
            </a:lvl1pPr>
          </a:lstStyle>
          <a:p>
            <a:fld id="{AEAA3239-9EA4-4A65-A281-97F994456D9F}" type="slidenum">
              <a:rPr lang="en-US" smtClean="0"/>
              <a:pPr/>
              <a:t>‹#›</a:t>
            </a:fld>
            <a:endParaRPr lang="en-US">
              <a:solidFill>
                <a:schemeClr val="tx2"/>
              </a:solidFill>
            </a:endParaRPr>
          </a:p>
        </p:txBody>
      </p:sp>
      <p:sp>
        <p:nvSpPr>
          <p:cNvPr id="4" name="Footer Placeholder 3">
            <a:extLst>
              <a:ext uri="{FF2B5EF4-FFF2-40B4-BE49-F238E27FC236}">
                <a16:creationId xmlns="" xmlns:a16="http://schemas.microsoft.com/office/drawing/2014/main" id="{C394E47C-0C77-0005-1755-14F7739DF22E}"/>
              </a:ext>
            </a:extLst>
          </p:cNvPr>
          <p:cNvSpPr>
            <a:spLocks noGrp="1"/>
          </p:cNvSpPr>
          <p:nvPr>
            <p:ph type="ftr" sz="quarter" idx="11"/>
          </p:nvPr>
        </p:nvSpPr>
        <p:spPr/>
        <p:txBody>
          <a:bodyPr/>
          <a:lstStyle>
            <a:lvl1pPr>
              <a:defRPr>
                <a:solidFill>
                  <a:schemeClr val="tx2"/>
                </a:solidFill>
              </a:defRPr>
            </a:lvl1pPr>
          </a:lstStyle>
          <a:p>
            <a:r>
              <a:rPr lang="en-US"/>
              <a:t>Presentation title</a:t>
            </a:r>
            <a:endParaRPr lang="en-US">
              <a:solidFill>
                <a:schemeClr val="tx2"/>
              </a:solidFill>
            </a:endParaRPr>
          </a:p>
        </p:txBody>
      </p:sp>
      <p:sp>
        <p:nvSpPr>
          <p:cNvPr id="3" name="Date Placeholder 2">
            <a:extLst>
              <a:ext uri="{FF2B5EF4-FFF2-40B4-BE49-F238E27FC236}">
                <a16:creationId xmlns="" xmlns:a16="http://schemas.microsoft.com/office/drawing/2014/main" id="{4A591E5F-EDEF-7D02-30E6-B960B5E45903}"/>
              </a:ext>
            </a:extLst>
          </p:cNvPr>
          <p:cNvSpPr>
            <a:spLocks noGrp="1"/>
          </p:cNvSpPr>
          <p:nvPr>
            <p:ph type="dt" sz="half" idx="10"/>
          </p:nvPr>
        </p:nvSpPr>
        <p:spPr/>
        <p:txBody>
          <a:bodyPr/>
          <a:lstStyle>
            <a:lvl1pPr>
              <a:defRPr>
                <a:solidFill>
                  <a:schemeClr val="tx2"/>
                </a:solidFill>
              </a:defRPr>
            </a:lvl1pPr>
          </a:lstStyle>
          <a:p>
            <a:fld id="{8B814E37-7324-6845-87AB-412490586DE2}" type="datetime1">
              <a:rPr lang="en-US" smtClean="0">
                <a:solidFill>
                  <a:schemeClr val="tx2"/>
                </a:solidFill>
              </a:rPr>
              <a:t>2/4/2026</a:t>
            </a:fld>
            <a:endParaRPr lang="en-US">
              <a:solidFill>
                <a:schemeClr val="tx2"/>
              </a:solidFill>
            </a:endParaRPr>
          </a:p>
        </p:txBody>
      </p:sp>
      <p:pic>
        <p:nvPicPr>
          <p:cNvPr id="8" name="Picture 7" descr="Blue leaves on a black background&#10;&#10;AI-generated content may be incorrect.">
            <a:extLst>
              <a:ext uri="{FF2B5EF4-FFF2-40B4-BE49-F238E27FC236}">
                <a16:creationId xmlns="" xmlns:a16="http://schemas.microsoft.com/office/drawing/2014/main" id="{0880C214-5B6A-CB20-C2B7-43282B9B19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60320"/>
            <a:ext cx="1917700" cy="1346200"/>
          </a:xfrm>
          <a:prstGeom prst="rect">
            <a:avLst/>
          </a:prstGeom>
        </p:spPr>
      </p:pic>
    </p:spTree>
    <p:extLst>
      <p:ext uri="{BB962C8B-B14F-4D97-AF65-F5344CB8AC3E}">
        <p14:creationId xmlns:p14="http://schemas.microsoft.com/office/powerpoint/2010/main" val="35702121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2"/>
      </p:bgRef>
    </p:bg>
    <p:spTree>
      <p:nvGrpSpPr>
        <p:cNvPr id="1" name=""/>
        <p:cNvGrpSpPr/>
        <p:nvPr/>
      </p:nvGrpSpPr>
      <p:grpSpPr>
        <a:xfrm>
          <a:off x="0" y="0"/>
          <a:ext cx="0" cy="0"/>
          <a:chOff x="0" y="0"/>
          <a:chExt cx="0" cy="0"/>
        </a:xfrm>
      </p:grpSpPr>
      <p:pic>
        <p:nvPicPr>
          <p:cNvPr id="4" name="Picture 3" descr="Blue leaves in a circle&#10;&#10;AI-generated content may be incorrect.">
            <a:extLst>
              <a:ext uri="{FF2B5EF4-FFF2-40B4-BE49-F238E27FC236}">
                <a16:creationId xmlns="" xmlns:a16="http://schemas.microsoft.com/office/drawing/2014/main" id="{BF0F0DCE-304C-EF8B-B97E-382148327DD9}"/>
              </a:ext>
            </a:extLst>
          </p:cNvPr>
          <p:cNvPicPr>
            <a:picLocks noChangeAspect="1"/>
          </p:cNvPicPr>
          <p:nvPr/>
        </p:nvPicPr>
        <p:blipFill>
          <a:blip r:embed="rId2"/>
          <a:stretch>
            <a:fillRect/>
          </a:stretch>
        </p:blipFill>
        <p:spPr>
          <a:xfrm>
            <a:off x="0" y="0"/>
            <a:ext cx="12202847" cy="6858000"/>
          </a:xfrm>
          <a:prstGeom prst="rect">
            <a:avLst/>
          </a:prstGeom>
        </p:spPr>
      </p:pic>
      <p:sp>
        <p:nvSpPr>
          <p:cNvPr id="2" name="Title 1">
            <a:extLst>
              <a:ext uri="{FF2B5EF4-FFF2-40B4-BE49-F238E27FC236}">
                <a16:creationId xmlns="" xmlns:a16="http://schemas.microsoft.com/office/drawing/2014/main" id="{5756306E-B77F-CE22-FA8C-F08F17B5E9B4}"/>
              </a:ext>
            </a:extLst>
          </p:cNvPr>
          <p:cNvSpPr>
            <a:spLocks noGrp="1"/>
          </p:cNvSpPr>
          <p:nvPr>
            <p:ph type="title"/>
          </p:nvPr>
        </p:nvSpPr>
        <p:spPr>
          <a:xfrm>
            <a:off x="3352800" y="4397696"/>
            <a:ext cx="5486400" cy="1463040"/>
          </a:xfrm>
        </p:spPr>
        <p:txBody>
          <a:bodyPr anchor="t" anchorCtr="0">
            <a:normAutofit/>
          </a:bodyPr>
          <a:lstStyle>
            <a:lvl1pPr algn="ctr">
              <a:lnSpc>
                <a:spcPct val="110000"/>
              </a:lnSpc>
              <a:defRPr sz="1800" b="0" i="0" spc="100" baseline="0">
                <a:solidFill>
                  <a:schemeClr val="tx2"/>
                </a:solidFill>
                <a:latin typeface="+mn-lt"/>
                <a:ea typeface="Source Sans Pro Light" panose="020B0403030403020204" pitchFamily="34" charset="0"/>
                <a:cs typeface="Cordia New" panose="020B0304020202020204" pitchFamily="34" charset="-34"/>
              </a:defRPr>
            </a:lvl1pPr>
          </a:lstStyle>
          <a:p>
            <a:r>
              <a:rPr lang="en-US"/>
              <a:t>Click to edit Master title style</a:t>
            </a:r>
          </a:p>
        </p:txBody>
      </p:sp>
      <p:sp>
        <p:nvSpPr>
          <p:cNvPr id="7" name="Content Placeholder 6">
            <a:extLst>
              <a:ext uri="{FF2B5EF4-FFF2-40B4-BE49-F238E27FC236}">
                <a16:creationId xmlns="" xmlns:a16="http://schemas.microsoft.com/office/drawing/2014/main" id="{E418DF0B-1F85-2BB3-D241-A3A14BF72908}"/>
              </a:ext>
            </a:extLst>
          </p:cNvPr>
          <p:cNvSpPr>
            <a:spLocks noGrp="1"/>
          </p:cNvSpPr>
          <p:nvPr>
            <p:ph sz="quarter" idx="13" hasCustomPrompt="1"/>
          </p:nvPr>
        </p:nvSpPr>
        <p:spPr>
          <a:xfrm>
            <a:off x="2074069" y="1171579"/>
            <a:ext cx="8043862" cy="3566160"/>
          </a:xfrm>
        </p:spPr>
        <p:txBody>
          <a:bodyPr anchor="b">
            <a:normAutofit/>
          </a:bodyPr>
          <a:lstStyle>
            <a:lvl1pPr marL="0" indent="0" algn="ctr">
              <a:lnSpc>
                <a:spcPct val="90000"/>
              </a:lnSpc>
              <a:buNone/>
              <a:defRPr sz="25000" b="0">
                <a:solidFill>
                  <a:schemeClr val="tx2"/>
                </a:solidFill>
                <a:latin typeface="+mj-lt"/>
                <a:cs typeface="Urdu Typesetting" panose="03020402040406030203" pitchFamily="66" charset="-78"/>
              </a:defRPr>
            </a:lvl1pPr>
          </a:lstStyle>
          <a:p>
            <a:pPr lvl="0"/>
            <a:r>
              <a:rPr lang="en-US"/>
              <a:t>##%</a:t>
            </a:r>
          </a:p>
        </p:txBody>
      </p:sp>
    </p:spTree>
    <p:extLst>
      <p:ext uri="{BB962C8B-B14F-4D97-AF65-F5344CB8AC3E}">
        <p14:creationId xmlns:p14="http://schemas.microsoft.com/office/powerpoint/2010/main" val="342582350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 xmlns:a16="http://schemas.microsoft.com/office/drawing/2014/main" id="{3E4E45FF-53F3-89B1-B969-C440DC819EF4}"/>
              </a:ext>
            </a:extLst>
          </p:cNvPr>
          <p:cNvSpPr>
            <a:spLocks noGrp="1"/>
          </p:cNvSpPr>
          <p:nvPr>
            <p:ph sz="quarter" idx="13" hasCustomPrompt="1"/>
          </p:nvPr>
        </p:nvSpPr>
        <p:spPr>
          <a:xfrm>
            <a:off x="1752600" y="365760"/>
            <a:ext cx="8686800" cy="5486400"/>
          </a:xfrm>
        </p:spPr>
        <p:txBody>
          <a:bodyPr anchor="ctr" anchorCtr="0">
            <a:noAutofit/>
          </a:bodyPr>
          <a:lstStyle>
            <a:lvl1pPr marL="0" indent="0" algn="ctr">
              <a:lnSpc>
                <a:spcPct val="80000"/>
              </a:lnSpc>
              <a:buNone/>
              <a:defRPr sz="6600" b="0" cap="all" baseline="0">
                <a:solidFill>
                  <a:schemeClr val="tx1"/>
                </a:solidFill>
                <a:latin typeface="+mj-lt"/>
                <a:cs typeface="Urdu Typesetting" panose="03020402040406030203" pitchFamily="66" charset="-78"/>
              </a:defRPr>
            </a:lvl1pPr>
            <a:lvl2pPr marL="228600" indent="0" algn="ctr">
              <a:lnSpc>
                <a:spcPct val="80000"/>
              </a:lnSpc>
              <a:buNone/>
              <a:defRPr sz="6000" b="0" cap="all" baseline="0">
                <a:solidFill>
                  <a:schemeClr val="tx1"/>
                </a:solidFill>
                <a:latin typeface="+mj-lt"/>
                <a:cs typeface="Urdu Typesetting" panose="03020402040406030203" pitchFamily="66" charset="-78"/>
              </a:defRPr>
            </a:lvl2pPr>
            <a:lvl3pPr marL="457200" indent="0" algn="ctr">
              <a:lnSpc>
                <a:spcPct val="80000"/>
              </a:lnSpc>
              <a:buNone/>
              <a:defRPr sz="5400" b="0" cap="all" baseline="0">
                <a:solidFill>
                  <a:schemeClr val="tx1"/>
                </a:solidFill>
                <a:latin typeface="+mj-lt"/>
                <a:cs typeface="Urdu Typesetting" panose="03020402040406030203" pitchFamily="66" charset="-78"/>
              </a:defRPr>
            </a:lvl3pPr>
            <a:lvl4pPr marL="685800" indent="0" algn="ctr">
              <a:lnSpc>
                <a:spcPct val="80000"/>
              </a:lnSpc>
              <a:buNone/>
              <a:defRPr sz="4800" b="0" cap="all" baseline="0">
                <a:solidFill>
                  <a:schemeClr val="tx1"/>
                </a:solidFill>
                <a:latin typeface="+mj-lt"/>
                <a:cs typeface="Urdu Typesetting" panose="03020402040406030203" pitchFamily="66" charset="-78"/>
              </a:defRPr>
            </a:lvl4pPr>
            <a:lvl5pPr marL="914400" indent="0" algn="ctr">
              <a:lnSpc>
                <a:spcPct val="80000"/>
              </a:lnSpc>
              <a:buNone/>
              <a:defRPr sz="4400" b="0" cap="all" baseline="0">
                <a:solidFill>
                  <a:schemeClr val="tx1"/>
                </a:solidFill>
                <a:latin typeface="+mj-lt"/>
                <a:cs typeface="Urdu Typesetting" panose="03020402040406030203" pitchFamily="66" charset="-78"/>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3D56E87B-2252-4382-E6E7-15A81BCC8029}"/>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67F688C7-1128-9027-65E4-A17BBE7DDDF0}"/>
              </a:ext>
            </a:extLst>
          </p:cNvPr>
          <p:cNvSpPr>
            <a:spLocks noGrp="1"/>
          </p:cNvSpPr>
          <p:nvPr>
            <p:ph type="dt" sz="half" idx="10"/>
          </p:nvPr>
        </p:nvSpPr>
        <p:spPr/>
        <p:txBody>
          <a:bodyPr/>
          <a:lstStyle/>
          <a:p>
            <a:fld id="{8BC944B1-A93B-F147-9A5A-D2620572B4B1}" type="datetime1">
              <a:rPr lang="en-US" smtClean="0"/>
              <a:t>2/4/2026</a:t>
            </a:fld>
            <a:endParaRPr lang="en-US"/>
          </a:p>
        </p:txBody>
      </p:sp>
      <p:pic>
        <p:nvPicPr>
          <p:cNvPr id="10" name="Picture 9" descr="A blue and black image of two birds&#10;&#10;AI-generated content may be incorrect.">
            <a:extLst>
              <a:ext uri="{FF2B5EF4-FFF2-40B4-BE49-F238E27FC236}">
                <a16:creationId xmlns="" xmlns:a16="http://schemas.microsoft.com/office/drawing/2014/main" id="{296154C5-7B40-49CB-E343-73980D8C7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654540" y="3003334"/>
            <a:ext cx="4160520" cy="914400"/>
          </a:xfrm>
          <a:prstGeom prst="rect">
            <a:avLst/>
          </a:prstGeom>
        </p:spPr>
      </p:pic>
      <p:pic>
        <p:nvPicPr>
          <p:cNvPr id="12" name="Picture 11" descr="A blue leafy plant&#10;&#10;AI-generated content may be incorrect.">
            <a:extLst>
              <a:ext uri="{FF2B5EF4-FFF2-40B4-BE49-F238E27FC236}">
                <a16:creationId xmlns="" xmlns:a16="http://schemas.microsoft.com/office/drawing/2014/main" id="{C5608801-CE38-1990-EC36-5F382F3AC339}"/>
              </a:ext>
            </a:extLst>
          </p:cNvPr>
          <p:cNvPicPr>
            <a:picLocks noChangeAspect="1"/>
          </p:cNvPicPr>
          <p:nvPr/>
        </p:nvPicPr>
        <p:blipFill>
          <a:blip r:embed="rId3" cstate="email">
            <a:extLst>
              <a:ext uri="{28A0092B-C50C-407E-A947-70E740481C1C}">
                <a14:useLocalDpi xmlns:a14="http://schemas.microsoft.com/office/drawing/2010/main"/>
              </a:ext>
            </a:extLst>
          </a:blip>
          <a:srcRect t="-17073"/>
          <a:stretch>
            <a:fillRect/>
          </a:stretch>
        </p:blipFill>
        <p:spPr>
          <a:xfrm>
            <a:off x="0" y="157646"/>
            <a:ext cx="1757091" cy="1460378"/>
          </a:xfrm>
          <a:prstGeom prst="rect">
            <a:avLst/>
          </a:prstGeom>
        </p:spPr>
      </p:pic>
      <p:pic>
        <p:nvPicPr>
          <p:cNvPr id="13" name="Picture 12" descr="A blue leaf on a black background&#10;&#10;AI-generated content may be incorrect.">
            <a:extLst>
              <a:ext uri="{FF2B5EF4-FFF2-40B4-BE49-F238E27FC236}">
                <a16:creationId xmlns="" xmlns:a16="http://schemas.microsoft.com/office/drawing/2014/main" id="{497485C4-99A6-761F-6BC9-2157F7BE1ABB}"/>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16200000" flipH="1">
            <a:off x="-1163538" y="2885078"/>
            <a:ext cx="3361254" cy="1034177"/>
          </a:xfrm>
          <a:prstGeom prst="rect">
            <a:avLst/>
          </a:prstGeom>
        </p:spPr>
      </p:pic>
    </p:spTree>
    <p:extLst>
      <p:ext uri="{BB962C8B-B14F-4D97-AF65-F5344CB8AC3E}">
        <p14:creationId xmlns:p14="http://schemas.microsoft.com/office/powerpoint/2010/main" val="1525185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2">
    <p:bg>
      <p:bgRef idx="1001">
        <a:schemeClr val="bg2"/>
      </p:bgRef>
    </p:bg>
    <p:spTree>
      <p:nvGrpSpPr>
        <p:cNvPr id="1" name=""/>
        <p:cNvGrpSpPr/>
        <p:nvPr/>
      </p:nvGrpSpPr>
      <p:grpSpPr>
        <a:xfrm>
          <a:off x="0" y="0"/>
          <a:ext cx="0" cy="0"/>
          <a:chOff x="0" y="0"/>
          <a:chExt cx="0" cy="0"/>
        </a:xfrm>
      </p:grpSpPr>
      <p:pic>
        <p:nvPicPr>
          <p:cNvPr id="4" name="Picture 3" descr="Blue leaves on a black background&#10;&#10;AI-generated content may be incorrect.">
            <a:extLst>
              <a:ext uri="{FF2B5EF4-FFF2-40B4-BE49-F238E27FC236}">
                <a16:creationId xmlns="" xmlns:a16="http://schemas.microsoft.com/office/drawing/2014/main" id="{FF848890-CE01-9C1B-6EF2-542D922D1ACF}"/>
              </a:ext>
            </a:extLst>
          </p:cNvPr>
          <p:cNvPicPr>
            <a:picLocks noChangeAspect="1"/>
          </p:cNvPicPr>
          <p:nvPr/>
        </p:nvPicPr>
        <p:blipFill>
          <a:blip r:embed="rId2"/>
          <a:stretch>
            <a:fillRect/>
          </a:stretch>
        </p:blipFill>
        <p:spPr>
          <a:xfrm flipH="1">
            <a:off x="0" y="0"/>
            <a:ext cx="7031307" cy="6858000"/>
          </a:xfrm>
          <a:prstGeom prst="rect">
            <a:avLst/>
          </a:prstGeom>
        </p:spPr>
      </p:pic>
      <p:sp>
        <p:nvSpPr>
          <p:cNvPr id="2" name="Title 1">
            <a:extLst>
              <a:ext uri="{FF2B5EF4-FFF2-40B4-BE49-F238E27FC236}">
                <a16:creationId xmlns=""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 xmlns:a16="http://schemas.microsoft.com/office/drawing/2014/main" id="{3E4E45FF-53F3-89B1-B969-C440DC819EF4}"/>
              </a:ext>
            </a:extLst>
          </p:cNvPr>
          <p:cNvSpPr>
            <a:spLocks noGrp="1"/>
          </p:cNvSpPr>
          <p:nvPr>
            <p:ph sz="quarter" idx="13" hasCustomPrompt="1"/>
          </p:nvPr>
        </p:nvSpPr>
        <p:spPr>
          <a:xfrm>
            <a:off x="5915024" y="1040528"/>
            <a:ext cx="5843035" cy="4572000"/>
          </a:xfrm>
        </p:spPr>
        <p:txBody>
          <a:bodyPr anchor="ctr" anchorCtr="0">
            <a:normAutofit/>
          </a:bodyPr>
          <a:lstStyle>
            <a:lvl1pPr marL="0" indent="0">
              <a:lnSpc>
                <a:spcPct val="80000"/>
              </a:lnSpc>
              <a:buNone/>
              <a:defRPr sz="4800" b="0" cap="all" baseline="0">
                <a:solidFill>
                  <a:schemeClr val="tx2"/>
                </a:solidFill>
                <a:latin typeface="+mj-lt"/>
                <a:cs typeface="Urdu Typesetting" panose="03020402040406030203" pitchFamily="66" charset="-78"/>
              </a:defRPr>
            </a:lvl1pPr>
            <a:lvl2pPr marL="228600" indent="0">
              <a:lnSpc>
                <a:spcPct val="80000"/>
              </a:lnSpc>
              <a:buNone/>
              <a:defRPr sz="4400" b="0" cap="all" baseline="0">
                <a:solidFill>
                  <a:schemeClr val="tx2"/>
                </a:solidFill>
                <a:latin typeface="+mj-lt"/>
                <a:cs typeface="Urdu Typesetting" panose="03020402040406030203" pitchFamily="66" charset="-78"/>
              </a:defRPr>
            </a:lvl2pPr>
            <a:lvl3pPr marL="457200" indent="0">
              <a:lnSpc>
                <a:spcPct val="80000"/>
              </a:lnSpc>
              <a:buNone/>
              <a:defRPr sz="4000" b="0" cap="all" baseline="0">
                <a:solidFill>
                  <a:schemeClr val="tx2"/>
                </a:solidFill>
                <a:latin typeface="+mj-lt"/>
                <a:cs typeface="Urdu Typesetting" panose="03020402040406030203" pitchFamily="66" charset="-78"/>
              </a:defRPr>
            </a:lvl3pPr>
            <a:lvl4pPr marL="685800" indent="0">
              <a:lnSpc>
                <a:spcPct val="80000"/>
              </a:lnSpc>
              <a:buNone/>
              <a:defRPr sz="3600" b="0" cap="all" baseline="0">
                <a:solidFill>
                  <a:schemeClr val="tx2"/>
                </a:solidFill>
                <a:latin typeface="+mj-lt"/>
                <a:cs typeface="Urdu Typesetting" panose="03020402040406030203" pitchFamily="66" charset="-78"/>
              </a:defRPr>
            </a:lvl4pPr>
            <a:lvl5pPr marL="914400" indent="0">
              <a:lnSpc>
                <a:spcPct val="80000"/>
              </a:lnSpc>
              <a:buNone/>
              <a:defRPr sz="3200" b="0" cap="all" baseline="0">
                <a:solidFill>
                  <a:schemeClr val="tx2"/>
                </a:solidFill>
                <a:latin typeface="+mj-lt"/>
                <a:cs typeface="Urdu Typesetting" panose="03020402040406030203" pitchFamily="66" charset="-78"/>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6113494"/>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E160B913-2D3E-D2F1-2DC5-E8D1EB38E455}"/>
              </a:ext>
            </a:extLst>
          </p:cNvPr>
          <p:cNvSpPr/>
          <p:nvPr/>
        </p:nvSpPr>
        <p:spPr>
          <a:xfrm>
            <a:off x="411480" y="408561"/>
            <a:ext cx="11346580" cy="547788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8" name="Content Placeholder 7">
            <a:extLst>
              <a:ext uri="{FF2B5EF4-FFF2-40B4-BE49-F238E27FC236}">
                <a16:creationId xmlns="" xmlns:a16="http://schemas.microsoft.com/office/drawing/2014/main" id="{3F6E1CB6-4A50-1364-430B-EF249B6D0012}"/>
              </a:ext>
            </a:extLst>
          </p:cNvPr>
          <p:cNvSpPr>
            <a:spLocks noGrp="1"/>
          </p:cNvSpPr>
          <p:nvPr>
            <p:ph sz="quarter" idx="14" hasCustomPrompt="1"/>
          </p:nvPr>
        </p:nvSpPr>
        <p:spPr>
          <a:xfrm>
            <a:off x="822960" y="1280160"/>
            <a:ext cx="10515600" cy="4114800"/>
          </a:xfrm>
        </p:spPr>
        <p:txBody>
          <a:bodyPr anchor="ctr">
            <a:noAutofit/>
          </a:bodyPr>
          <a:lstStyle>
            <a:lvl1pPr marL="0" indent="0">
              <a:lnSpc>
                <a:spcPct val="80000"/>
              </a:lnSpc>
              <a:buNone/>
              <a:defRPr sz="6600" b="0" cap="all" baseline="0">
                <a:solidFill>
                  <a:schemeClr val="tx1"/>
                </a:solidFill>
                <a:latin typeface="+mj-lt"/>
                <a:cs typeface="Urdu Typesetting" panose="03020402040406030203" pitchFamily="66" charset="-78"/>
              </a:defRPr>
            </a:lvl1pPr>
            <a:lvl2pPr marL="228600" indent="0">
              <a:lnSpc>
                <a:spcPct val="80000"/>
              </a:lnSpc>
              <a:buNone/>
              <a:defRPr sz="6600" b="0" cap="all" baseline="0">
                <a:solidFill>
                  <a:schemeClr val="tx1"/>
                </a:solidFill>
                <a:latin typeface="+mj-lt"/>
                <a:cs typeface="Urdu Typesetting" panose="03020402040406030203" pitchFamily="66" charset="-78"/>
              </a:defRPr>
            </a:lvl2pPr>
            <a:lvl3pPr marL="457200" indent="0">
              <a:lnSpc>
                <a:spcPct val="80000"/>
              </a:lnSpc>
              <a:buNone/>
              <a:defRPr sz="6600" b="0" cap="all" baseline="0">
                <a:solidFill>
                  <a:schemeClr val="tx1"/>
                </a:solidFill>
                <a:latin typeface="+mj-lt"/>
                <a:cs typeface="Urdu Typesetting" panose="03020402040406030203" pitchFamily="66" charset="-78"/>
              </a:defRPr>
            </a:lvl3pPr>
            <a:lvl4pPr marL="685800" indent="0">
              <a:lnSpc>
                <a:spcPct val="80000"/>
              </a:lnSpc>
              <a:buNone/>
              <a:defRPr sz="6600" b="0" cap="all" baseline="0">
                <a:solidFill>
                  <a:schemeClr val="tx1"/>
                </a:solidFill>
                <a:latin typeface="+mj-lt"/>
                <a:cs typeface="Urdu Typesetting" panose="03020402040406030203" pitchFamily="66" charset="-78"/>
              </a:defRPr>
            </a:lvl4pPr>
            <a:lvl5pPr marL="914400" indent="0">
              <a:lnSpc>
                <a:spcPct val="80000"/>
              </a:lnSpc>
              <a:buNone/>
              <a:defRPr sz="6600" b="0" cap="all" baseline="0">
                <a:solidFill>
                  <a:schemeClr val="tx1"/>
                </a:solidFill>
                <a:latin typeface="+mj-lt"/>
                <a:cs typeface="Urdu Typesetting" panose="03020402040406030203" pitchFamily="66" charset="-78"/>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3D56E87B-2252-4382-E6E7-15A81BCC8029}"/>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67F688C7-1128-9027-65E4-A17BBE7DDDF0}"/>
              </a:ext>
            </a:extLst>
          </p:cNvPr>
          <p:cNvSpPr>
            <a:spLocks noGrp="1"/>
          </p:cNvSpPr>
          <p:nvPr>
            <p:ph type="dt" sz="half" idx="10"/>
          </p:nvPr>
        </p:nvSpPr>
        <p:spPr/>
        <p:txBody>
          <a:bodyPr/>
          <a:lstStyle/>
          <a:p>
            <a:fld id="{FD5A1C0D-A5B5-3D43-825A-85FAF7F7BC22}" type="datetime1">
              <a:rPr lang="en-US" smtClean="0"/>
              <a:t>2/4/2026</a:t>
            </a:fld>
            <a:endParaRPr lang="en-US"/>
          </a:p>
        </p:txBody>
      </p:sp>
      <p:pic>
        <p:nvPicPr>
          <p:cNvPr id="9" name="Picture 8" descr="A blue and black image of two birds&#10;&#10;AI-generated content may be incorrect.">
            <a:extLst>
              <a:ext uri="{FF2B5EF4-FFF2-40B4-BE49-F238E27FC236}">
                <a16:creationId xmlns="" xmlns:a16="http://schemas.microsoft.com/office/drawing/2014/main" id="{1CCED1F3-3CEB-D840-3519-74AC605E8D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400" y="0"/>
            <a:ext cx="4160520" cy="919694"/>
          </a:xfrm>
          <a:prstGeom prst="rect">
            <a:avLst/>
          </a:prstGeom>
        </p:spPr>
      </p:pic>
    </p:spTree>
    <p:extLst>
      <p:ext uri="{BB962C8B-B14F-4D97-AF65-F5344CB8AC3E}">
        <p14:creationId xmlns:p14="http://schemas.microsoft.com/office/powerpoint/2010/main" val="20651230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9" name="Picture 8" descr="Blue leaves on a black background&#10;&#10;AI-generated content may be incorrect.">
            <a:extLst>
              <a:ext uri="{FF2B5EF4-FFF2-40B4-BE49-F238E27FC236}">
                <a16:creationId xmlns="" xmlns:a16="http://schemas.microsoft.com/office/drawing/2014/main" id="{D25D851B-A4D3-5C99-951A-68207FA26812}"/>
              </a:ext>
            </a:extLst>
          </p:cNvPr>
          <p:cNvPicPr>
            <a:picLocks noChangeAspect="1"/>
          </p:cNvPicPr>
          <p:nvPr/>
        </p:nvPicPr>
        <p:blipFill>
          <a:blip r:embed="rId2"/>
          <a:stretch>
            <a:fillRect/>
          </a:stretch>
        </p:blipFill>
        <p:spPr>
          <a:xfrm>
            <a:off x="5160693" y="0"/>
            <a:ext cx="7031307" cy="6858000"/>
          </a:xfrm>
          <a:prstGeom prst="rect">
            <a:avLst/>
          </a:prstGeom>
        </p:spPr>
      </p:pic>
      <p:sp>
        <p:nvSpPr>
          <p:cNvPr id="2" name="Title 1">
            <a:extLst>
              <a:ext uri="{FF2B5EF4-FFF2-40B4-BE49-F238E27FC236}">
                <a16:creationId xmlns="" xmlns:a16="http://schemas.microsoft.com/office/drawing/2014/main" id="{D212FA0A-1F7B-DD41-ECED-02B60BC46B10}"/>
              </a:ext>
            </a:extLst>
          </p:cNvPr>
          <p:cNvSpPr>
            <a:spLocks noGrp="1"/>
          </p:cNvSpPr>
          <p:nvPr>
            <p:ph type="title" hasCustomPrompt="1"/>
          </p:nvPr>
        </p:nvSpPr>
        <p:spPr>
          <a:xfrm>
            <a:off x="457200" y="5195516"/>
            <a:ext cx="5760720" cy="640080"/>
          </a:xfrm>
        </p:spPr>
        <p:txBody>
          <a:bodyPr anchor="ctr">
            <a:normAutofit/>
          </a:bodyPr>
          <a:lstStyle>
            <a:lvl1pPr>
              <a:lnSpc>
                <a:spcPct val="120000"/>
              </a:lnSpc>
              <a:defRPr sz="1800" b="0" i="0" spc="100" baseline="0">
                <a:solidFill>
                  <a:schemeClr val="tx1"/>
                </a:solidFill>
                <a:latin typeface="+mn-lt"/>
                <a:ea typeface="Source Sans Pro Light" panose="020B0403030403020204" pitchFamily="34" charset="0"/>
                <a:cs typeface="Cordia New" panose="020B0304020202020204" pitchFamily="34" charset="-34"/>
              </a:defRPr>
            </a:lvl1pPr>
          </a:lstStyle>
          <a:p>
            <a:r>
              <a:rPr lang="en-US"/>
              <a:t>Quote Author</a:t>
            </a:r>
          </a:p>
        </p:txBody>
      </p:sp>
      <p:sp>
        <p:nvSpPr>
          <p:cNvPr id="7" name="Content Placeholder 6">
            <a:extLst>
              <a:ext uri="{FF2B5EF4-FFF2-40B4-BE49-F238E27FC236}">
                <a16:creationId xmlns="" xmlns:a16="http://schemas.microsoft.com/office/drawing/2014/main" id="{A14BE2EA-8E1E-E2DA-5CCF-46908B013BF2}"/>
              </a:ext>
            </a:extLst>
          </p:cNvPr>
          <p:cNvSpPr>
            <a:spLocks noGrp="1"/>
          </p:cNvSpPr>
          <p:nvPr>
            <p:ph sz="quarter" idx="13" hasCustomPrompt="1"/>
          </p:nvPr>
        </p:nvSpPr>
        <p:spPr>
          <a:xfrm>
            <a:off x="457200" y="457200"/>
            <a:ext cx="5760720" cy="4579422"/>
          </a:xfrm>
        </p:spPr>
        <p:txBody>
          <a:bodyPr anchor="ctr" anchorCtr="0">
            <a:normAutofit/>
          </a:bodyPr>
          <a:lstStyle>
            <a:lvl1pPr marL="0" indent="-164592">
              <a:lnSpc>
                <a:spcPct val="80000"/>
              </a:lnSpc>
              <a:spcBef>
                <a:spcPts val="0"/>
              </a:spcBef>
              <a:buNone/>
              <a:defRPr sz="4400" cap="all" spc="0" baseline="0">
                <a:latin typeface="+mj-lt"/>
                <a:cs typeface="Urdu Typesetting" panose="03020402040406030203" pitchFamily="66" charset="-78"/>
              </a:defRPr>
            </a:lvl1pPr>
          </a:lstStyle>
          <a:p>
            <a:pPr lvl="0"/>
            <a:r>
              <a:rPr lang="en-US" dirty="0"/>
              <a:t>Click to add Quote</a:t>
            </a:r>
          </a:p>
        </p:txBody>
      </p:sp>
    </p:spTree>
    <p:extLst>
      <p:ext uri="{BB962C8B-B14F-4D97-AF65-F5344CB8AC3E}">
        <p14:creationId xmlns:p14="http://schemas.microsoft.com/office/powerpoint/2010/main" val="13179664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12FA0A-1F7B-DD41-ECED-02B60BC46B10}"/>
              </a:ext>
            </a:extLst>
          </p:cNvPr>
          <p:cNvSpPr>
            <a:spLocks noGrp="1"/>
          </p:cNvSpPr>
          <p:nvPr>
            <p:ph type="title" hasCustomPrompt="1"/>
          </p:nvPr>
        </p:nvSpPr>
        <p:spPr>
          <a:xfrm>
            <a:off x="5689600" y="4941517"/>
            <a:ext cx="5588000" cy="640080"/>
          </a:xfrm>
        </p:spPr>
        <p:txBody>
          <a:bodyPr anchor="ctr">
            <a:normAutofit/>
          </a:bodyPr>
          <a:lstStyle>
            <a:lvl1pPr>
              <a:lnSpc>
                <a:spcPct val="120000"/>
              </a:lnSpc>
              <a:defRPr sz="1800" b="0" i="0" spc="100" baseline="0">
                <a:solidFill>
                  <a:schemeClr val="tx1"/>
                </a:solidFill>
                <a:latin typeface="+mn-lt"/>
                <a:ea typeface="Source Sans Pro Light" panose="020B0403030403020204" pitchFamily="34" charset="0"/>
                <a:cs typeface="Cordia New" panose="020B0304020202020204" pitchFamily="34" charset="-34"/>
              </a:defRPr>
            </a:lvl1pPr>
          </a:lstStyle>
          <a:p>
            <a:r>
              <a:rPr lang="en-US"/>
              <a:t>Quote Author</a:t>
            </a:r>
          </a:p>
        </p:txBody>
      </p:sp>
      <p:sp>
        <p:nvSpPr>
          <p:cNvPr id="7" name="Content Placeholder 6">
            <a:extLst>
              <a:ext uri="{FF2B5EF4-FFF2-40B4-BE49-F238E27FC236}">
                <a16:creationId xmlns="" xmlns:a16="http://schemas.microsoft.com/office/drawing/2014/main" id="{A14BE2EA-8E1E-E2DA-5CCF-46908B013BF2}"/>
              </a:ext>
            </a:extLst>
          </p:cNvPr>
          <p:cNvSpPr>
            <a:spLocks noGrp="1"/>
          </p:cNvSpPr>
          <p:nvPr>
            <p:ph sz="quarter" idx="13" hasCustomPrompt="1"/>
          </p:nvPr>
        </p:nvSpPr>
        <p:spPr>
          <a:xfrm>
            <a:off x="5689600" y="1049867"/>
            <a:ext cx="5588000" cy="3657597"/>
          </a:xfrm>
        </p:spPr>
        <p:txBody>
          <a:bodyPr anchor="ctr" anchorCtr="0">
            <a:normAutofit/>
          </a:bodyPr>
          <a:lstStyle>
            <a:lvl1pPr marL="0" indent="-164592">
              <a:lnSpc>
                <a:spcPct val="80000"/>
              </a:lnSpc>
              <a:spcBef>
                <a:spcPts val="0"/>
              </a:spcBef>
              <a:buNone/>
              <a:defRPr sz="4800" cap="all" spc="0" baseline="0">
                <a:latin typeface="+mj-lt"/>
                <a:cs typeface="Urdu Typesetting" panose="03020402040406030203" pitchFamily="66" charset="-78"/>
              </a:defRPr>
            </a:lvl1pPr>
          </a:lstStyle>
          <a:p>
            <a:pPr lvl="0"/>
            <a:r>
              <a:rPr lang="en-US" dirty="0"/>
              <a:t>Click to add Quote</a:t>
            </a:r>
          </a:p>
        </p:txBody>
      </p:sp>
      <p:sp>
        <p:nvSpPr>
          <p:cNvPr id="11" name="Slide Number Placeholder 10">
            <a:extLst>
              <a:ext uri="{FF2B5EF4-FFF2-40B4-BE49-F238E27FC236}">
                <a16:creationId xmlns="" xmlns:a16="http://schemas.microsoft.com/office/drawing/2014/main" id="{72D73AE9-869B-7BF3-50A5-234196163F7D}"/>
              </a:ext>
            </a:extLst>
          </p:cNvPr>
          <p:cNvSpPr>
            <a:spLocks noGrp="1"/>
          </p:cNvSpPr>
          <p:nvPr>
            <p:ph type="sldNum" sz="quarter" idx="16"/>
          </p:nvPr>
        </p:nvSpPr>
        <p:spPr/>
        <p:txBody>
          <a:bodyPr/>
          <a:lstStyle/>
          <a:p>
            <a:fld id="{40B778AE-8D30-EC43-B255-420E7914C179}" type="slidenum">
              <a:rPr lang="en-US" smtClean="0"/>
              <a:pPr/>
              <a:t>‹#›</a:t>
            </a:fld>
            <a:endParaRPr lang="en-US"/>
          </a:p>
        </p:txBody>
      </p:sp>
      <p:sp>
        <p:nvSpPr>
          <p:cNvPr id="10" name="Footer Placeholder 9">
            <a:extLst>
              <a:ext uri="{FF2B5EF4-FFF2-40B4-BE49-F238E27FC236}">
                <a16:creationId xmlns="" xmlns:a16="http://schemas.microsoft.com/office/drawing/2014/main" id="{E3FEB0EA-071D-4499-B42D-F2B8EA05084E}"/>
              </a:ext>
            </a:extLst>
          </p:cNvPr>
          <p:cNvSpPr>
            <a:spLocks noGrp="1"/>
          </p:cNvSpPr>
          <p:nvPr>
            <p:ph type="ftr" sz="quarter" idx="15"/>
          </p:nvPr>
        </p:nvSpPr>
        <p:spPr/>
        <p:txBody>
          <a:bodyPr/>
          <a:lstStyle/>
          <a:p>
            <a:r>
              <a:rPr lang="en-US"/>
              <a:t>Presentation title</a:t>
            </a:r>
          </a:p>
        </p:txBody>
      </p:sp>
      <p:sp>
        <p:nvSpPr>
          <p:cNvPr id="9" name="Date Placeholder 8">
            <a:extLst>
              <a:ext uri="{FF2B5EF4-FFF2-40B4-BE49-F238E27FC236}">
                <a16:creationId xmlns="" xmlns:a16="http://schemas.microsoft.com/office/drawing/2014/main" id="{1B50E06B-939B-0AAF-0ECC-655004CFE61E}"/>
              </a:ext>
            </a:extLst>
          </p:cNvPr>
          <p:cNvSpPr>
            <a:spLocks noGrp="1"/>
          </p:cNvSpPr>
          <p:nvPr>
            <p:ph type="dt" sz="half" idx="14"/>
          </p:nvPr>
        </p:nvSpPr>
        <p:spPr/>
        <p:txBody>
          <a:bodyPr/>
          <a:lstStyle/>
          <a:p>
            <a:fld id="{D77E73F5-CCA3-444E-8B15-361BEE3A4343}" type="datetime1">
              <a:rPr lang="en-US" smtClean="0"/>
              <a:t>2/4/2026</a:t>
            </a:fld>
            <a:endParaRPr lang="en-US"/>
          </a:p>
        </p:txBody>
      </p:sp>
      <p:pic>
        <p:nvPicPr>
          <p:cNvPr id="4" name="Picture 3" descr="A lemon on a branch&#10;&#10;AI-generated content may be incorrect.">
            <a:extLst>
              <a:ext uri="{FF2B5EF4-FFF2-40B4-BE49-F238E27FC236}">
                <a16:creationId xmlns="" xmlns:a16="http://schemas.microsoft.com/office/drawing/2014/main" id="{6C8943F9-BACC-FB6D-553E-E3ABEBDAF8F4}"/>
              </a:ext>
            </a:extLst>
          </p:cNvPr>
          <p:cNvPicPr>
            <a:picLocks noChangeAspect="1"/>
          </p:cNvPicPr>
          <p:nvPr/>
        </p:nvPicPr>
        <p:blipFill>
          <a:blip r:embed="rId2"/>
          <a:stretch>
            <a:fillRect/>
          </a:stretch>
        </p:blipFill>
        <p:spPr>
          <a:xfrm>
            <a:off x="809077" y="935877"/>
            <a:ext cx="4131220" cy="4645152"/>
          </a:xfrm>
          <a:prstGeom prst="rect">
            <a:avLst/>
          </a:prstGeom>
        </p:spPr>
      </p:pic>
    </p:spTree>
    <p:extLst>
      <p:ext uri="{BB962C8B-B14F-4D97-AF65-F5344CB8AC3E}">
        <p14:creationId xmlns:p14="http://schemas.microsoft.com/office/powerpoint/2010/main" val="15684339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12FA0A-1F7B-DD41-ECED-02B60BC46B10}"/>
              </a:ext>
            </a:extLst>
          </p:cNvPr>
          <p:cNvSpPr>
            <a:spLocks noGrp="1"/>
          </p:cNvSpPr>
          <p:nvPr>
            <p:ph type="title" hasCustomPrompt="1"/>
          </p:nvPr>
        </p:nvSpPr>
        <p:spPr>
          <a:xfrm>
            <a:off x="2209800" y="4955722"/>
            <a:ext cx="7772400" cy="669472"/>
          </a:xfrm>
        </p:spPr>
        <p:txBody>
          <a:bodyPr anchor="ctr">
            <a:normAutofit/>
          </a:bodyPr>
          <a:lstStyle>
            <a:lvl1pPr algn="ctr">
              <a:lnSpc>
                <a:spcPct val="120000"/>
              </a:lnSpc>
              <a:defRPr sz="1800" b="0" i="0" spc="100" baseline="0">
                <a:solidFill>
                  <a:schemeClr val="tx2"/>
                </a:solidFill>
                <a:latin typeface="+mn-lt"/>
                <a:ea typeface="Source Sans Pro Light" panose="020B0403030403020204" pitchFamily="34" charset="0"/>
                <a:cs typeface="Cordia New" panose="020B0304020202020204" pitchFamily="34" charset="-34"/>
              </a:defRPr>
            </a:lvl1pPr>
          </a:lstStyle>
          <a:p>
            <a:r>
              <a:rPr lang="en-US"/>
              <a:t>Quote Author</a:t>
            </a:r>
          </a:p>
        </p:txBody>
      </p:sp>
      <p:sp>
        <p:nvSpPr>
          <p:cNvPr id="7" name="Content Placeholder 6">
            <a:extLst>
              <a:ext uri="{FF2B5EF4-FFF2-40B4-BE49-F238E27FC236}">
                <a16:creationId xmlns="" xmlns:a16="http://schemas.microsoft.com/office/drawing/2014/main" id="{A14BE2EA-8E1E-E2DA-5CCF-46908B013BF2}"/>
              </a:ext>
            </a:extLst>
          </p:cNvPr>
          <p:cNvSpPr>
            <a:spLocks noGrp="1"/>
          </p:cNvSpPr>
          <p:nvPr>
            <p:ph sz="quarter" idx="13" hasCustomPrompt="1"/>
          </p:nvPr>
        </p:nvSpPr>
        <p:spPr>
          <a:xfrm>
            <a:off x="2209800" y="1344168"/>
            <a:ext cx="7772400" cy="3291840"/>
          </a:xfrm>
        </p:spPr>
        <p:txBody>
          <a:bodyPr anchor="ctr">
            <a:normAutofit/>
          </a:bodyPr>
          <a:lstStyle>
            <a:lvl1pPr marL="0" indent="-164592" algn="ctr">
              <a:lnSpc>
                <a:spcPct val="80000"/>
              </a:lnSpc>
              <a:spcBef>
                <a:spcPts val="0"/>
              </a:spcBef>
              <a:buNone/>
              <a:defRPr sz="4000" cap="all" spc="0" baseline="0">
                <a:solidFill>
                  <a:schemeClr val="tx2"/>
                </a:solidFill>
                <a:latin typeface="+mj-lt"/>
                <a:cs typeface="Urdu Typesetting" panose="03020402040406030203" pitchFamily="66" charset="-78"/>
              </a:defRPr>
            </a:lvl1pPr>
          </a:lstStyle>
          <a:p>
            <a:pPr lvl="0"/>
            <a:r>
              <a:rPr lang="en-US" dirty="0"/>
              <a:t>Click to add Quote</a:t>
            </a:r>
          </a:p>
        </p:txBody>
      </p:sp>
      <p:pic>
        <p:nvPicPr>
          <p:cNvPr id="10" name="Picture 9" descr="A blue leaf on a black background&#10;&#10;AI-generated content may be incorrect.">
            <a:extLst>
              <a:ext uri="{FF2B5EF4-FFF2-40B4-BE49-F238E27FC236}">
                <a16:creationId xmlns="" xmlns:a16="http://schemas.microsoft.com/office/drawing/2014/main" id="{E1FAE426-B259-9B7E-DA6B-E052E1FCE6B2}"/>
              </a:ext>
            </a:extLst>
          </p:cNvPr>
          <p:cNvPicPr>
            <a:picLocks noChangeAspect="1"/>
          </p:cNvPicPr>
          <p:nvPr/>
        </p:nvPicPr>
        <p:blipFill>
          <a:blip r:embed="rId2" cstate="email">
            <a:extLst>
              <a:ext uri="{28A0092B-C50C-407E-A947-70E740481C1C}">
                <a14:useLocalDpi xmlns:a14="http://schemas.microsoft.com/office/drawing/2010/main"/>
              </a:ext>
            </a:extLst>
          </a:blip>
          <a:srcRect t="41628"/>
          <a:stretch>
            <a:fillRect/>
          </a:stretch>
        </p:blipFill>
        <p:spPr>
          <a:xfrm flipH="1">
            <a:off x="1638457" y="-1"/>
            <a:ext cx="3509674" cy="1034177"/>
          </a:xfrm>
          <a:prstGeom prst="rect">
            <a:avLst/>
          </a:prstGeom>
        </p:spPr>
      </p:pic>
      <p:pic>
        <p:nvPicPr>
          <p:cNvPr id="11" name="Picture 10" descr="Blue leaves on a black background&#10;&#10;AI-generated content may be incorrect.">
            <a:extLst>
              <a:ext uri="{FF2B5EF4-FFF2-40B4-BE49-F238E27FC236}">
                <a16:creationId xmlns="" xmlns:a16="http://schemas.microsoft.com/office/drawing/2014/main" id="{0A0E2D79-EB43-8B87-7AC2-A0043A5E3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04153"/>
            <a:ext cx="1917700" cy="1346200"/>
          </a:xfrm>
          <a:prstGeom prst="rect">
            <a:avLst/>
          </a:prstGeom>
        </p:spPr>
      </p:pic>
      <p:pic>
        <p:nvPicPr>
          <p:cNvPr id="12" name="Picture 11" descr="Blue leaves on a black background&#10;&#10;AI-generated content may be incorrect.">
            <a:extLst>
              <a:ext uri="{FF2B5EF4-FFF2-40B4-BE49-F238E27FC236}">
                <a16:creationId xmlns="" xmlns:a16="http://schemas.microsoft.com/office/drawing/2014/main" id="{7373C030-FF01-D4D1-E8D8-0EE4E6036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flipV="1">
            <a:off x="10171959" y="780706"/>
            <a:ext cx="2020041" cy="1418042"/>
          </a:xfrm>
          <a:prstGeom prst="rect">
            <a:avLst/>
          </a:prstGeom>
        </p:spPr>
      </p:pic>
    </p:spTree>
    <p:extLst>
      <p:ext uri="{BB962C8B-B14F-4D97-AF65-F5344CB8AC3E}">
        <p14:creationId xmlns:p14="http://schemas.microsoft.com/office/powerpoint/2010/main" val="557104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4">
    <p:bg>
      <p:bgRef idx="1001">
        <a:schemeClr val="bg2"/>
      </p:bgRef>
    </p:bg>
    <p:spTree>
      <p:nvGrpSpPr>
        <p:cNvPr id="1" name=""/>
        <p:cNvGrpSpPr/>
        <p:nvPr/>
      </p:nvGrpSpPr>
      <p:grpSpPr>
        <a:xfrm>
          <a:off x="0" y="0"/>
          <a:ext cx="0" cy="0"/>
          <a:chOff x="0" y="0"/>
          <a:chExt cx="0" cy="0"/>
        </a:xfrm>
      </p:grpSpPr>
      <p:pic>
        <p:nvPicPr>
          <p:cNvPr id="12" name="Picture 11" descr="Blue leaves in a circle&#10;&#10;AI-generated content may be incorrect.">
            <a:extLst>
              <a:ext uri="{FF2B5EF4-FFF2-40B4-BE49-F238E27FC236}">
                <a16:creationId xmlns="" xmlns:a16="http://schemas.microsoft.com/office/drawing/2014/main" id="{E981F3B3-629F-D680-2DF2-E8D2A2A6BC26}"/>
              </a:ext>
            </a:extLst>
          </p:cNvPr>
          <p:cNvPicPr>
            <a:picLocks noChangeAspect="1"/>
          </p:cNvPicPr>
          <p:nvPr/>
        </p:nvPicPr>
        <p:blipFill>
          <a:blip r:embed="rId2"/>
          <a:stretch>
            <a:fillRect/>
          </a:stretch>
        </p:blipFill>
        <p:spPr>
          <a:xfrm>
            <a:off x="0" y="0"/>
            <a:ext cx="12202847" cy="6858000"/>
          </a:xfrm>
          <a:prstGeom prst="rect">
            <a:avLst/>
          </a:prstGeom>
        </p:spPr>
      </p:pic>
      <p:sp>
        <p:nvSpPr>
          <p:cNvPr id="2" name="Title 1">
            <a:extLst>
              <a:ext uri="{FF2B5EF4-FFF2-40B4-BE49-F238E27FC236}">
                <a16:creationId xmlns="" xmlns:a16="http://schemas.microsoft.com/office/drawing/2014/main" id="{D212FA0A-1F7B-DD41-ECED-02B60BC46B10}"/>
              </a:ext>
            </a:extLst>
          </p:cNvPr>
          <p:cNvSpPr>
            <a:spLocks noGrp="1"/>
          </p:cNvSpPr>
          <p:nvPr>
            <p:ph type="title" hasCustomPrompt="1"/>
          </p:nvPr>
        </p:nvSpPr>
        <p:spPr>
          <a:xfrm>
            <a:off x="3352800" y="4782298"/>
            <a:ext cx="5486400" cy="669472"/>
          </a:xfrm>
        </p:spPr>
        <p:txBody>
          <a:bodyPr anchor="ctr">
            <a:normAutofit/>
          </a:bodyPr>
          <a:lstStyle>
            <a:lvl1pPr algn="ctr">
              <a:lnSpc>
                <a:spcPct val="120000"/>
              </a:lnSpc>
              <a:defRPr sz="1800" b="0" i="0" spc="100" baseline="0">
                <a:solidFill>
                  <a:schemeClr val="tx2"/>
                </a:solidFill>
                <a:latin typeface="+mn-lt"/>
                <a:ea typeface="Source Sans Pro Light" panose="020B0403030403020204" pitchFamily="34" charset="0"/>
                <a:cs typeface="Cordia New" panose="020B0304020202020204" pitchFamily="34" charset="-34"/>
              </a:defRPr>
            </a:lvl1pPr>
          </a:lstStyle>
          <a:p>
            <a:r>
              <a:rPr lang="en-US"/>
              <a:t>Quote Author</a:t>
            </a:r>
          </a:p>
        </p:txBody>
      </p:sp>
      <p:sp>
        <p:nvSpPr>
          <p:cNvPr id="7" name="Content Placeholder 6">
            <a:extLst>
              <a:ext uri="{FF2B5EF4-FFF2-40B4-BE49-F238E27FC236}">
                <a16:creationId xmlns="" xmlns:a16="http://schemas.microsoft.com/office/drawing/2014/main" id="{A14BE2EA-8E1E-E2DA-5CCF-46908B013BF2}"/>
              </a:ext>
            </a:extLst>
          </p:cNvPr>
          <p:cNvSpPr>
            <a:spLocks noGrp="1"/>
          </p:cNvSpPr>
          <p:nvPr>
            <p:ph sz="quarter" idx="13" hasCustomPrompt="1"/>
          </p:nvPr>
        </p:nvSpPr>
        <p:spPr>
          <a:xfrm>
            <a:off x="2804160" y="1344168"/>
            <a:ext cx="6583680" cy="3291840"/>
          </a:xfrm>
        </p:spPr>
        <p:txBody>
          <a:bodyPr anchor="ctr">
            <a:normAutofit/>
          </a:bodyPr>
          <a:lstStyle>
            <a:lvl1pPr marL="0" indent="-164592" algn="ctr">
              <a:lnSpc>
                <a:spcPct val="80000"/>
              </a:lnSpc>
              <a:spcBef>
                <a:spcPts val="0"/>
              </a:spcBef>
              <a:buNone/>
              <a:defRPr sz="4000" cap="all" spc="0" baseline="0">
                <a:solidFill>
                  <a:schemeClr val="tx2"/>
                </a:solidFill>
                <a:latin typeface="+mj-lt"/>
                <a:cs typeface="Urdu Typesetting" panose="03020402040406030203" pitchFamily="66" charset="-78"/>
              </a:defRPr>
            </a:lvl1pPr>
          </a:lstStyle>
          <a:p>
            <a:pPr lvl="0"/>
            <a:r>
              <a:rPr lang="en-US" dirty="0"/>
              <a:t>Click to add Quote</a:t>
            </a:r>
          </a:p>
        </p:txBody>
      </p:sp>
    </p:spTree>
    <p:extLst>
      <p:ext uri="{BB962C8B-B14F-4D97-AF65-F5344CB8AC3E}">
        <p14:creationId xmlns:p14="http://schemas.microsoft.com/office/powerpoint/2010/main" val="3033949107"/>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102DD718-F017-AE4C-FB9F-B4557EA33522}"/>
              </a:ext>
            </a:extLst>
          </p:cNvPr>
          <p:cNvSpPr/>
          <p:nvPr/>
        </p:nvSpPr>
        <p:spPr>
          <a:xfrm>
            <a:off x="0" y="-1"/>
            <a:ext cx="7162800" cy="685800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336E9A-8E96-CD8C-7598-F87632CD81CF}"/>
              </a:ext>
            </a:extLst>
          </p:cNvPr>
          <p:cNvSpPr>
            <a:spLocks noGrp="1"/>
          </p:cNvSpPr>
          <p:nvPr>
            <p:ph type="ctrTitle"/>
          </p:nvPr>
        </p:nvSpPr>
        <p:spPr>
          <a:xfrm>
            <a:off x="7622618" y="457200"/>
            <a:ext cx="4112182" cy="4320310"/>
          </a:xfrm>
        </p:spPr>
        <p:txBody>
          <a:bodyPr vert="horz" lIns="91440" tIns="45720" rIns="91440" bIns="45720" rtlCol="0" anchor="t">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 xmlns:a16="http://schemas.microsoft.com/office/drawing/2014/main" id="{2BDC76B8-60F6-62D3-9F73-E81662203017}"/>
              </a:ext>
            </a:extLst>
          </p:cNvPr>
          <p:cNvSpPr>
            <a:spLocks noGrp="1"/>
          </p:cNvSpPr>
          <p:nvPr>
            <p:ph type="subTitle" idx="1"/>
          </p:nvPr>
        </p:nvSpPr>
        <p:spPr>
          <a:xfrm>
            <a:off x="7622618" y="4870174"/>
            <a:ext cx="4114800" cy="1033669"/>
          </a:xfrm>
        </p:spPr>
        <p:txBody>
          <a:bodyPr vert="horz" lIns="91440" tIns="45720" rIns="91440" bIns="45720" rtlCol="0" anchor="b">
            <a:normAutofit/>
          </a:bodyPr>
          <a:lstStyle>
            <a:lvl1pPr marL="0" indent="0">
              <a:buNone/>
              <a:defRPr lang="en-US" sz="1600" cap="all" spc="100" baseline="0" dirty="0"/>
            </a:lvl1pPr>
          </a:lstStyle>
          <a:p>
            <a:pPr lvl="0"/>
            <a:r>
              <a:rPr lang="en-US"/>
              <a:t>Click to edit Master subtitle style</a:t>
            </a:r>
          </a:p>
        </p:txBody>
      </p:sp>
      <p:sp>
        <p:nvSpPr>
          <p:cNvPr id="14" name="Picture Placeholder 13">
            <a:extLst>
              <a:ext uri="{FF2B5EF4-FFF2-40B4-BE49-F238E27FC236}">
                <a16:creationId xmlns="" xmlns:a16="http://schemas.microsoft.com/office/drawing/2014/main" id="{51A639AF-317A-79DF-3175-64C726EA3189}"/>
              </a:ext>
            </a:extLst>
          </p:cNvPr>
          <p:cNvSpPr>
            <a:spLocks noGrp="1" noChangeAspect="1"/>
          </p:cNvSpPr>
          <p:nvPr>
            <p:ph type="pic" sz="quarter" idx="14" hasCustomPrompt="1"/>
          </p:nvPr>
        </p:nvSpPr>
        <p:spPr>
          <a:xfrm>
            <a:off x="457200" y="457200"/>
            <a:ext cx="6236252" cy="59436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10" name="Slide Number Placeholder 9">
            <a:extLst>
              <a:ext uri="{FF2B5EF4-FFF2-40B4-BE49-F238E27FC236}">
                <a16:creationId xmlns="" xmlns:a16="http://schemas.microsoft.com/office/drawing/2014/main" id="{5746577E-8831-2287-F882-043365FBE386}"/>
              </a:ext>
            </a:extLst>
          </p:cNvPr>
          <p:cNvSpPr>
            <a:spLocks noGrp="1"/>
          </p:cNvSpPr>
          <p:nvPr>
            <p:ph type="sldNum" sz="quarter" idx="17"/>
          </p:nvPr>
        </p:nvSpPr>
        <p:spPr>
          <a:xfrm>
            <a:off x="7630823" y="6126480"/>
            <a:ext cx="365760" cy="365125"/>
          </a:xfrm>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678256CB-DBBA-7F98-5D6E-65BAC308069D}"/>
              </a:ext>
            </a:extLst>
          </p:cNvPr>
          <p:cNvSpPr>
            <a:spLocks noGrp="1"/>
          </p:cNvSpPr>
          <p:nvPr>
            <p:ph type="ftr" sz="quarter" idx="16"/>
          </p:nvPr>
        </p:nvSpPr>
        <p:spPr>
          <a:xfrm>
            <a:off x="8028420" y="6126480"/>
            <a:ext cx="2717314" cy="365125"/>
          </a:xfrm>
        </p:spPr>
        <p:txBody>
          <a:bodyPr/>
          <a:lstStyle/>
          <a:p>
            <a:r>
              <a:rPr lang="en-US"/>
              <a:t>Presentation title</a:t>
            </a:r>
          </a:p>
        </p:txBody>
      </p:sp>
      <p:sp>
        <p:nvSpPr>
          <p:cNvPr id="8" name="Date Placeholder 7">
            <a:extLst>
              <a:ext uri="{FF2B5EF4-FFF2-40B4-BE49-F238E27FC236}">
                <a16:creationId xmlns="" xmlns:a16="http://schemas.microsoft.com/office/drawing/2014/main" id="{897DDC16-6E73-6885-8380-0E401292C07E}"/>
              </a:ext>
            </a:extLst>
          </p:cNvPr>
          <p:cNvSpPr>
            <a:spLocks noGrp="1"/>
          </p:cNvSpPr>
          <p:nvPr>
            <p:ph type="dt" sz="half" idx="15"/>
          </p:nvPr>
        </p:nvSpPr>
        <p:spPr>
          <a:xfrm>
            <a:off x="10745734" y="6126480"/>
            <a:ext cx="991684" cy="365125"/>
          </a:xfrm>
        </p:spPr>
        <p:txBody>
          <a:bodyPr/>
          <a:lstStyle/>
          <a:p>
            <a:fld id="{28CD2E8A-C0A9-4347-A584-9C026C30AB40}" type="datetime1">
              <a:rPr lang="en-US" smtClean="0"/>
              <a:t>2/4/2026</a:t>
            </a:fld>
            <a:endParaRPr lang="en-US"/>
          </a:p>
        </p:txBody>
      </p:sp>
    </p:spTree>
    <p:extLst>
      <p:ext uri="{BB962C8B-B14F-4D97-AF65-F5344CB8AC3E}">
        <p14:creationId xmlns:p14="http://schemas.microsoft.com/office/powerpoint/2010/main" val="26929718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5">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AE60374-D5A7-578F-94DF-B3AE40A63D76}"/>
              </a:ext>
            </a:extLst>
          </p:cNvPr>
          <p:cNvSpPr/>
          <p:nvPr/>
        </p:nvSpPr>
        <p:spPr>
          <a:xfrm>
            <a:off x="411480" y="408561"/>
            <a:ext cx="11346580" cy="547788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 xmlns:a16="http://schemas.microsoft.com/office/drawing/2014/main" id="{A60FC988-C014-CA7D-7F26-4EDC15295517}"/>
              </a:ext>
            </a:extLst>
          </p:cNvPr>
          <p:cNvSpPr>
            <a:spLocks noGrp="1"/>
          </p:cNvSpPr>
          <p:nvPr>
            <p:ph type="title" hasCustomPrompt="1"/>
          </p:nvPr>
        </p:nvSpPr>
        <p:spPr>
          <a:xfrm>
            <a:off x="2579838" y="4553078"/>
            <a:ext cx="5638800" cy="788610"/>
          </a:xfrm>
        </p:spPr>
        <p:txBody>
          <a:bodyPr/>
          <a:lstStyle>
            <a:lvl1pPr>
              <a:lnSpc>
                <a:spcPct val="120000"/>
              </a:lnSpc>
              <a:defRPr sz="1800" spc="100" baseline="0">
                <a:latin typeface="+mn-lt"/>
              </a:defRPr>
            </a:lvl1pPr>
          </a:lstStyle>
          <a:p>
            <a:r>
              <a:rPr lang="en-US" dirty="0"/>
              <a:t>Quote Author</a:t>
            </a:r>
          </a:p>
        </p:txBody>
      </p:sp>
      <p:sp>
        <p:nvSpPr>
          <p:cNvPr id="13" name="Content Placeholder 12">
            <a:extLst>
              <a:ext uri="{FF2B5EF4-FFF2-40B4-BE49-F238E27FC236}">
                <a16:creationId xmlns="" xmlns:a16="http://schemas.microsoft.com/office/drawing/2014/main" id="{F4BC7C1D-C941-64F4-959E-B9487BF4CD0A}"/>
              </a:ext>
            </a:extLst>
          </p:cNvPr>
          <p:cNvSpPr>
            <a:spLocks noGrp="1"/>
          </p:cNvSpPr>
          <p:nvPr>
            <p:ph sz="quarter" idx="14" hasCustomPrompt="1"/>
          </p:nvPr>
        </p:nvSpPr>
        <p:spPr>
          <a:xfrm>
            <a:off x="2579837" y="1047879"/>
            <a:ext cx="8483601" cy="3371850"/>
          </a:xfrm>
        </p:spPr>
        <p:txBody>
          <a:bodyPr anchor="ctr"/>
          <a:lstStyle>
            <a:lvl1pPr indent="0">
              <a:lnSpc>
                <a:spcPct val="80000"/>
              </a:lnSpc>
              <a:buNone/>
              <a:defRPr sz="5400" cap="all" baseline="0">
                <a:latin typeface="+mj-lt"/>
              </a:defRPr>
            </a:lvl1pPr>
          </a:lstStyle>
          <a:p>
            <a:pPr lvl="0"/>
            <a:r>
              <a:rPr lang="en-US" dirty="0"/>
              <a:t>Click to add Quote</a:t>
            </a:r>
          </a:p>
        </p:txBody>
      </p:sp>
      <p:sp>
        <p:nvSpPr>
          <p:cNvPr id="5" name="Slide Number Placeholder 4">
            <a:extLst>
              <a:ext uri="{FF2B5EF4-FFF2-40B4-BE49-F238E27FC236}">
                <a16:creationId xmlns=""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B23912E3-7555-EAAB-BE83-59ED3B5C9E5B}"/>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C344C372-F7FA-5AA5-92C1-CF476A26623E}"/>
              </a:ext>
            </a:extLst>
          </p:cNvPr>
          <p:cNvSpPr>
            <a:spLocks noGrp="1"/>
          </p:cNvSpPr>
          <p:nvPr>
            <p:ph type="dt" sz="half" idx="10"/>
          </p:nvPr>
        </p:nvSpPr>
        <p:spPr/>
        <p:txBody>
          <a:bodyPr/>
          <a:lstStyle/>
          <a:p>
            <a:fld id="{A51628BD-4B0C-2949-B92B-496E78197D17}" type="datetime1">
              <a:rPr lang="en-US" smtClean="0"/>
              <a:t>2/4/2026</a:t>
            </a:fld>
            <a:endParaRPr lang="en-US"/>
          </a:p>
        </p:txBody>
      </p:sp>
      <p:pic>
        <p:nvPicPr>
          <p:cNvPr id="9" name="Picture 8" descr="Blue leaves on a black background&#10;&#10;AI-generated content may be incorrect.">
            <a:extLst>
              <a:ext uri="{FF2B5EF4-FFF2-40B4-BE49-F238E27FC236}">
                <a16:creationId xmlns="" xmlns:a16="http://schemas.microsoft.com/office/drawing/2014/main" id="{AD9087A2-9DF4-E9FD-70DE-819B7480EA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60320"/>
            <a:ext cx="1917700" cy="1346200"/>
          </a:xfrm>
          <a:prstGeom prst="rect">
            <a:avLst/>
          </a:prstGeom>
        </p:spPr>
      </p:pic>
    </p:spTree>
    <p:extLst>
      <p:ext uri="{BB962C8B-B14F-4D97-AF65-F5344CB8AC3E}">
        <p14:creationId xmlns:p14="http://schemas.microsoft.com/office/powerpoint/2010/main" val="3234768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pic>
        <p:nvPicPr>
          <p:cNvPr id="3" name="Picture 2" descr="A blue leaf on a black background&#10;&#10;AI-generated content may be incorrect.">
            <a:extLst>
              <a:ext uri="{FF2B5EF4-FFF2-40B4-BE49-F238E27FC236}">
                <a16:creationId xmlns="" xmlns:a16="http://schemas.microsoft.com/office/drawing/2014/main" id="{2980446A-4C51-EF2C-7912-750EC880876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flipH="1">
            <a:off x="7315200" y="-1"/>
            <a:ext cx="3361254" cy="1034177"/>
          </a:xfrm>
          <a:prstGeom prst="rect">
            <a:avLst/>
          </a:prstGeom>
        </p:spPr>
      </p:pic>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199" y="1034176"/>
            <a:ext cx="11300859" cy="1388984"/>
          </a:xfrm>
        </p:spPr>
        <p:txBody>
          <a:bodyPr anchor="b">
            <a:normAutofit/>
          </a:bodyPr>
          <a:lstStyle>
            <a:lvl1pPr>
              <a:defRPr sz="4800"/>
            </a:lvl1pPr>
          </a:lstStyle>
          <a:p>
            <a:r>
              <a:rPr lang="en-US"/>
              <a:t>Click to edit Master title style</a:t>
            </a:r>
          </a:p>
        </p:txBody>
      </p:sp>
      <p:sp>
        <p:nvSpPr>
          <p:cNvPr id="8" name="Content Placeholder 7">
            <a:extLst>
              <a:ext uri="{FF2B5EF4-FFF2-40B4-BE49-F238E27FC236}">
                <a16:creationId xmlns="" xmlns:a16="http://schemas.microsoft.com/office/drawing/2014/main" id="{C7E1FCC9-2D1D-9C6B-8C9A-E3D0A77DBEF0}"/>
              </a:ext>
            </a:extLst>
          </p:cNvPr>
          <p:cNvSpPr>
            <a:spLocks noGrp="1"/>
          </p:cNvSpPr>
          <p:nvPr>
            <p:ph sz="quarter" idx="13"/>
          </p:nvPr>
        </p:nvSpPr>
        <p:spPr>
          <a:xfrm>
            <a:off x="457200" y="2651760"/>
            <a:ext cx="11300860" cy="27731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D936E4B0-8B14-9B4C-A31A-5987B81B3FF3}" type="datetime1">
              <a:rPr lang="en-US" smtClean="0"/>
              <a:t>2/4/2026</a:t>
            </a:fld>
            <a:endParaRPr lang="en-US"/>
          </a:p>
        </p:txBody>
      </p:sp>
    </p:spTree>
    <p:extLst>
      <p:ext uri="{BB962C8B-B14F-4D97-AF65-F5344CB8AC3E}">
        <p14:creationId xmlns:p14="http://schemas.microsoft.com/office/powerpoint/2010/main" val="35953185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2">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9CC57870-6258-3787-62B9-78CC66A2B053}"/>
              </a:ext>
            </a:extLst>
          </p:cNvPr>
          <p:cNvSpPr/>
          <p:nvPr/>
        </p:nvSpPr>
        <p:spPr>
          <a:xfrm>
            <a:off x="411480" y="408561"/>
            <a:ext cx="11346580" cy="547788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914400" y="914400"/>
            <a:ext cx="10332720" cy="1371600"/>
          </a:xfrm>
        </p:spPr>
        <p:txBody>
          <a:bodyPr anchor="b">
            <a:normAutofit/>
          </a:bodyPr>
          <a:lstStyle>
            <a:lvl1pPr>
              <a:defRPr sz="4800"/>
            </a:lvl1pPr>
          </a:lstStyle>
          <a:p>
            <a:r>
              <a:rPr lang="en-US"/>
              <a:t>Click to edit Master title style</a:t>
            </a:r>
          </a:p>
        </p:txBody>
      </p:sp>
      <p:sp>
        <p:nvSpPr>
          <p:cNvPr id="8" name="Content Placeholder 7">
            <a:extLst>
              <a:ext uri="{FF2B5EF4-FFF2-40B4-BE49-F238E27FC236}">
                <a16:creationId xmlns="" xmlns:a16="http://schemas.microsoft.com/office/drawing/2014/main" id="{C7E1FCC9-2D1D-9C6B-8C9A-E3D0A77DBEF0}"/>
              </a:ext>
            </a:extLst>
          </p:cNvPr>
          <p:cNvSpPr>
            <a:spLocks noGrp="1"/>
          </p:cNvSpPr>
          <p:nvPr>
            <p:ph sz="quarter" idx="13"/>
          </p:nvPr>
        </p:nvSpPr>
        <p:spPr>
          <a:xfrm>
            <a:off x="914400" y="2651760"/>
            <a:ext cx="10332720" cy="27731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86C36A54-899C-E541-8E52-4AB7D9961575}" type="datetime1">
              <a:rPr lang="en-US" smtClean="0"/>
              <a:t>2/4/2026</a:t>
            </a:fld>
            <a:endParaRPr lang="en-US"/>
          </a:p>
        </p:txBody>
      </p:sp>
      <p:pic>
        <p:nvPicPr>
          <p:cNvPr id="7" name="Picture 6" descr="A blue and black image of two birds&#10;&#10;AI-generated content may be incorrect.">
            <a:extLst>
              <a:ext uri="{FF2B5EF4-FFF2-40B4-BE49-F238E27FC236}">
                <a16:creationId xmlns="" xmlns:a16="http://schemas.microsoft.com/office/drawing/2014/main" id="{DF688FE8-69D4-9BEF-4BAA-95000B6B06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4158274" y="5524901"/>
            <a:ext cx="6065596" cy="1333098"/>
          </a:xfrm>
          <a:prstGeom prst="rect">
            <a:avLst/>
          </a:prstGeom>
        </p:spPr>
      </p:pic>
    </p:spTree>
    <p:extLst>
      <p:ext uri="{BB962C8B-B14F-4D97-AF65-F5344CB8AC3E}">
        <p14:creationId xmlns:p14="http://schemas.microsoft.com/office/powerpoint/2010/main" val="11557634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7433D9-FD02-59E2-0F81-A0B7201D2DA0}"/>
              </a:ext>
            </a:extLst>
          </p:cNvPr>
          <p:cNvSpPr>
            <a:spLocks noGrp="1"/>
          </p:cNvSpPr>
          <p:nvPr>
            <p:ph type="title"/>
          </p:nvPr>
        </p:nvSpPr>
        <p:spPr>
          <a:xfrm>
            <a:off x="457200" y="914400"/>
            <a:ext cx="5486400" cy="2514600"/>
          </a:xfrm>
        </p:spPr>
        <p:txBody>
          <a:bodyPr anchor="b" anchorCtr="0">
            <a:noAutofit/>
          </a:bodyPr>
          <a:lstStyle>
            <a:lvl1pPr>
              <a:defRPr sz="4800"/>
            </a:lvl1pPr>
          </a:lstStyle>
          <a:p>
            <a:r>
              <a:rPr lang="en-US"/>
              <a:t>Click to edit Master title style</a:t>
            </a:r>
          </a:p>
        </p:txBody>
      </p:sp>
      <p:sp>
        <p:nvSpPr>
          <p:cNvPr id="7" name="Content Placeholder 6">
            <a:extLst>
              <a:ext uri="{FF2B5EF4-FFF2-40B4-BE49-F238E27FC236}">
                <a16:creationId xmlns="" xmlns:a16="http://schemas.microsoft.com/office/drawing/2014/main" id="{053FFEDA-E57B-DF13-2394-A1514E15F85A}"/>
              </a:ext>
            </a:extLst>
          </p:cNvPr>
          <p:cNvSpPr>
            <a:spLocks noGrp="1"/>
          </p:cNvSpPr>
          <p:nvPr>
            <p:ph sz="quarter" idx="14"/>
          </p:nvPr>
        </p:nvSpPr>
        <p:spPr>
          <a:xfrm>
            <a:off x="457200" y="3582336"/>
            <a:ext cx="5486400" cy="2318402"/>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4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5" name="Footer Placeholder 4">
            <a:extLst>
              <a:ext uri="{FF2B5EF4-FFF2-40B4-BE49-F238E27FC236}">
                <a16:creationId xmlns="" xmlns:a16="http://schemas.microsoft.com/office/drawing/2014/main" id="{B17E6B5E-6174-FD5C-41E8-FFC44C650D7E}"/>
              </a:ext>
            </a:extLst>
          </p:cNvPr>
          <p:cNvSpPr>
            <a:spLocks noGrp="1"/>
          </p:cNvSpPr>
          <p:nvPr>
            <p:ph type="ftr" sz="quarter" idx="11"/>
          </p:nvPr>
        </p:nvSpPr>
        <p:spPr/>
        <p:txBody>
          <a:bodyPr/>
          <a:lstStyle/>
          <a:p>
            <a:r>
              <a:rPr lang="en-US"/>
              <a:t>Presentation title</a:t>
            </a:r>
          </a:p>
        </p:txBody>
      </p:sp>
      <p:sp>
        <p:nvSpPr>
          <p:cNvPr id="4" name="Date Placeholder 3">
            <a:extLst>
              <a:ext uri="{FF2B5EF4-FFF2-40B4-BE49-F238E27FC236}">
                <a16:creationId xmlns="" xmlns:a16="http://schemas.microsoft.com/office/drawing/2014/main" id="{0B9485D1-E172-8F0A-A425-3097B3ABCFB4}"/>
              </a:ext>
            </a:extLst>
          </p:cNvPr>
          <p:cNvSpPr>
            <a:spLocks noGrp="1"/>
          </p:cNvSpPr>
          <p:nvPr>
            <p:ph type="dt" sz="half" idx="10"/>
          </p:nvPr>
        </p:nvSpPr>
        <p:spPr/>
        <p:txBody>
          <a:bodyPr/>
          <a:lstStyle/>
          <a:p>
            <a:fld id="{CC7A4A97-A7C4-9F40-8A0A-FE5948AA7EAD}" type="datetime1">
              <a:rPr lang="en-US" smtClean="0"/>
              <a:t>2/4/2026</a:t>
            </a:fld>
            <a:endParaRPr lang="en-US"/>
          </a:p>
        </p:txBody>
      </p:sp>
      <p:sp>
        <p:nvSpPr>
          <p:cNvPr id="9" name="Rectangle 8">
            <a:extLst>
              <a:ext uri="{FF2B5EF4-FFF2-40B4-BE49-F238E27FC236}">
                <a16:creationId xmlns="" xmlns:a16="http://schemas.microsoft.com/office/drawing/2014/main" id="{4D38A79B-2A35-A3D9-A7ED-DE7607A5B87F}"/>
              </a:ext>
            </a:extLst>
          </p:cNvPr>
          <p:cNvSpPr/>
          <p:nvPr/>
        </p:nvSpPr>
        <p:spPr>
          <a:xfrm>
            <a:off x="7383790" y="914400"/>
            <a:ext cx="4389990" cy="475488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lemon on a branch&#10;&#10;AI-generated content may be incorrect.">
            <a:extLst>
              <a:ext uri="{FF2B5EF4-FFF2-40B4-BE49-F238E27FC236}">
                <a16:creationId xmlns="" xmlns:a16="http://schemas.microsoft.com/office/drawing/2014/main" id="{BCAD1063-90DD-E1BB-B6C8-CF21479CD3B5}"/>
              </a:ext>
            </a:extLst>
          </p:cNvPr>
          <p:cNvPicPr>
            <a:picLocks noChangeAspect="1"/>
          </p:cNvPicPr>
          <p:nvPr/>
        </p:nvPicPr>
        <p:blipFill>
          <a:blip r:embed="rId2"/>
          <a:stretch>
            <a:fillRect/>
          </a:stretch>
        </p:blipFill>
        <p:spPr>
          <a:xfrm>
            <a:off x="7042114" y="553212"/>
            <a:ext cx="4911923" cy="5522976"/>
          </a:xfrm>
          <a:prstGeom prst="rect">
            <a:avLst/>
          </a:prstGeom>
        </p:spPr>
      </p:pic>
    </p:spTree>
    <p:extLst>
      <p:ext uri="{BB962C8B-B14F-4D97-AF65-F5344CB8AC3E}">
        <p14:creationId xmlns:p14="http://schemas.microsoft.com/office/powerpoint/2010/main" val="11538637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F3BB49-A328-F121-7F27-DEB7C3CC2B0F}"/>
              </a:ext>
            </a:extLst>
          </p:cNvPr>
          <p:cNvSpPr>
            <a:spLocks noGrp="1"/>
          </p:cNvSpPr>
          <p:nvPr>
            <p:ph type="title"/>
          </p:nvPr>
        </p:nvSpPr>
        <p:spPr>
          <a:xfrm>
            <a:off x="457200" y="457200"/>
            <a:ext cx="11274552" cy="914400"/>
          </a:xfrm>
        </p:spPr>
        <p:txBody>
          <a:bodyPr anchor="b"/>
          <a:lstStyle/>
          <a:p>
            <a:r>
              <a:rPr lang="en-US"/>
              <a:t>Click to edit Master title style</a:t>
            </a:r>
          </a:p>
        </p:txBody>
      </p:sp>
      <p:sp>
        <p:nvSpPr>
          <p:cNvPr id="4" name="Content Placeholder 3">
            <a:extLst>
              <a:ext uri="{FF2B5EF4-FFF2-40B4-BE49-F238E27FC236}">
                <a16:creationId xmlns="" xmlns:a16="http://schemas.microsoft.com/office/drawing/2014/main" id="{6627D5A5-84C3-7EDE-A8EB-2DE057DE46AB}"/>
              </a:ext>
            </a:extLst>
          </p:cNvPr>
          <p:cNvSpPr>
            <a:spLocks noGrp="1"/>
          </p:cNvSpPr>
          <p:nvPr>
            <p:ph sz="quarter" idx="15"/>
          </p:nvPr>
        </p:nvSpPr>
        <p:spPr>
          <a:xfrm>
            <a:off x="457200" y="1825625"/>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 xmlns:a16="http://schemas.microsoft.com/office/drawing/2014/main" id="{D54150AE-A7C6-D328-35D7-F5B840930E3B}"/>
              </a:ext>
            </a:extLst>
          </p:cNvPr>
          <p:cNvSpPr>
            <a:spLocks noGrp="1"/>
          </p:cNvSpPr>
          <p:nvPr>
            <p:ph sz="quarter" idx="16"/>
          </p:nvPr>
        </p:nvSpPr>
        <p:spPr>
          <a:xfrm>
            <a:off x="6363100" y="1825625"/>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C2BDD5A2-CE3E-3215-6DAA-F75C0D1229DA}"/>
              </a:ext>
            </a:extLst>
          </p:cNvPr>
          <p:cNvSpPr>
            <a:spLocks noGrp="1"/>
          </p:cNvSpPr>
          <p:nvPr>
            <p:ph type="ftr" sz="quarter" idx="11"/>
          </p:nvPr>
        </p:nvSpPr>
        <p:spPr/>
        <p:txBody>
          <a:bodyPr/>
          <a:lstStyle/>
          <a:p>
            <a:r>
              <a:rPr lang="en-US"/>
              <a:t>Presentation title</a:t>
            </a:r>
          </a:p>
        </p:txBody>
      </p:sp>
      <p:sp>
        <p:nvSpPr>
          <p:cNvPr id="5" name="Date Placeholder 4">
            <a:extLst>
              <a:ext uri="{FF2B5EF4-FFF2-40B4-BE49-F238E27FC236}">
                <a16:creationId xmlns="" xmlns:a16="http://schemas.microsoft.com/office/drawing/2014/main" id="{897D0B7E-1A60-DA52-6965-92412B1C2F9F}"/>
              </a:ext>
            </a:extLst>
          </p:cNvPr>
          <p:cNvSpPr>
            <a:spLocks noGrp="1"/>
          </p:cNvSpPr>
          <p:nvPr>
            <p:ph type="dt" sz="half" idx="10"/>
          </p:nvPr>
        </p:nvSpPr>
        <p:spPr/>
        <p:txBody>
          <a:bodyPr/>
          <a:lstStyle/>
          <a:p>
            <a:fld id="{42CCCE39-E894-AE4B-8297-21AAF0EFFD0A}" type="datetime1">
              <a:rPr lang="en-US" smtClean="0"/>
              <a:t>2/4/2026</a:t>
            </a:fld>
            <a:endParaRPr lang="en-US"/>
          </a:p>
        </p:txBody>
      </p:sp>
    </p:spTree>
    <p:extLst>
      <p:ext uri="{BB962C8B-B14F-4D97-AF65-F5344CB8AC3E}">
        <p14:creationId xmlns:p14="http://schemas.microsoft.com/office/powerpoint/2010/main" val="174858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FEE969-634D-6E32-D227-18E9282C6F9E}"/>
              </a:ext>
            </a:extLst>
          </p:cNvPr>
          <p:cNvSpPr>
            <a:spLocks noGrp="1"/>
          </p:cNvSpPr>
          <p:nvPr>
            <p:ph type="title"/>
          </p:nvPr>
        </p:nvSpPr>
        <p:spPr>
          <a:xfrm>
            <a:off x="457200" y="457200"/>
            <a:ext cx="11274552" cy="914400"/>
          </a:xfrm>
        </p:spPr>
        <p:txBody>
          <a:bodyPr anchor="b"/>
          <a:lstStyle/>
          <a:p>
            <a:r>
              <a:rPr lang="en-US"/>
              <a:t>Click to edit Master title style</a:t>
            </a:r>
          </a:p>
        </p:txBody>
      </p:sp>
      <p:sp>
        <p:nvSpPr>
          <p:cNvPr id="3" name="Text Placeholder 2">
            <a:extLst>
              <a:ext uri="{FF2B5EF4-FFF2-40B4-BE49-F238E27FC236}">
                <a16:creationId xmlns="" xmlns:a16="http://schemas.microsoft.com/office/drawing/2014/main" id="{61CD26D4-290A-F0ED-7D62-41EDA6FEC2B9}"/>
              </a:ext>
            </a:extLst>
          </p:cNvPr>
          <p:cNvSpPr>
            <a:spLocks noGrp="1"/>
          </p:cNvSpPr>
          <p:nvPr>
            <p:ph type="body" idx="1"/>
          </p:nvPr>
        </p:nvSpPr>
        <p:spPr>
          <a:xfrm>
            <a:off x="457200" y="1685735"/>
            <a:ext cx="5394960" cy="559834"/>
          </a:xfrm>
        </p:spPr>
        <p:txBody>
          <a:bodyPr anchor="b">
            <a:normAutofit/>
          </a:bodyPr>
          <a:lstStyle>
            <a:lvl1pPr marL="0" indent="0">
              <a:lnSpc>
                <a:spcPct val="90000"/>
              </a:lnSpc>
              <a:buNone/>
              <a:defRPr sz="18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5776AAF7-C632-FCD0-6A60-E0EA4A52F229}"/>
              </a:ext>
            </a:extLst>
          </p:cNvPr>
          <p:cNvSpPr>
            <a:spLocks noGrp="1"/>
          </p:cNvSpPr>
          <p:nvPr>
            <p:ph sz="quarter" idx="15"/>
          </p:nvPr>
        </p:nvSpPr>
        <p:spPr>
          <a:xfrm>
            <a:off x="457200" y="2387600"/>
            <a:ext cx="5394960" cy="365760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6536620-C4F3-EEC3-DBF1-05196B1CBB55}"/>
              </a:ext>
            </a:extLst>
          </p:cNvPr>
          <p:cNvSpPr>
            <a:spLocks noGrp="1"/>
          </p:cNvSpPr>
          <p:nvPr>
            <p:ph type="body" sz="quarter" idx="3"/>
          </p:nvPr>
        </p:nvSpPr>
        <p:spPr>
          <a:xfrm>
            <a:off x="6363736" y="1685735"/>
            <a:ext cx="5394960" cy="559834"/>
          </a:xfrm>
        </p:spPr>
        <p:txBody>
          <a:bodyPr anchor="b">
            <a:normAutofit/>
          </a:bodyPr>
          <a:lstStyle>
            <a:lvl1pPr marL="0" indent="0">
              <a:lnSpc>
                <a:spcPct val="90000"/>
              </a:lnSpc>
              <a:buNone/>
              <a:defRPr sz="18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 xmlns:a16="http://schemas.microsoft.com/office/drawing/2014/main" id="{CD998360-6973-27D8-8B08-ACAE10572B32}"/>
              </a:ext>
            </a:extLst>
          </p:cNvPr>
          <p:cNvSpPr>
            <a:spLocks noGrp="1"/>
          </p:cNvSpPr>
          <p:nvPr>
            <p:ph sz="quarter" idx="16"/>
          </p:nvPr>
        </p:nvSpPr>
        <p:spPr>
          <a:xfrm>
            <a:off x="6363100" y="2387600"/>
            <a:ext cx="5394960" cy="365760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8" name="Footer Placeholder 7">
            <a:extLst>
              <a:ext uri="{FF2B5EF4-FFF2-40B4-BE49-F238E27FC236}">
                <a16:creationId xmlns="" xmlns:a16="http://schemas.microsoft.com/office/drawing/2014/main" id="{949D76D8-9033-26CF-BF4C-AECCC685C177}"/>
              </a:ext>
            </a:extLst>
          </p:cNvPr>
          <p:cNvSpPr>
            <a:spLocks noGrp="1"/>
          </p:cNvSpPr>
          <p:nvPr>
            <p:ph type="ftr" sz="quarter" idx="11"/>
          </p:nvPr>
        </p:nvSpPr>
        <p:spPr/>
        <p:txBody>
          <a:bodyPr/>
          <a:lstStyle/>
          <a:p>
            <a:r>
              <a:rPr lang="en-US"/>
              <a:t>Presentation title</a:t>
            </a:r>
          </a:p>
        </p:txBody>
      </p:sp>
      <p:sp>
        <p:nvSpPr>
          <p:cNvPr id="7" name="Date Placeholder 6">
            <a:extLst>
              <a:ext uri="{FF2B5EF4-FFF2-40B4-BE49-F238E27FC236}">
                <a16:creationId xmlns="" xmlns:a16="http://schemas.microsoft.com/office/drawing/2014/main" id="{4E3B3581-658A-8487-F9CB-E79F2BFF27E4}"/>
              </a:ext>
            </a:extLst>
          </p:cNvPr>
          <p:cNvSpPr>
            <a:spLocks noGrp="1"/>
          </p:cNvSpPr>
          <p:nvPr>
            <p:ph type="dt" sz="half" idx="10"/>
          </p:nvPr>
        </p:nvSpPr>
        <p:spPr/>
        <p:txBody>
          <a:bodyPr/>
          <a:lstStyle/>
          <a:p>
            <a:fld id="{AC2DDF8A-0D91-364D-A077-5FA6DB0BF384}" type="datetime1">
              <a:rPr lang="en-US" smtClean="0"/>
              <a:t>2/4/2026</a:t>
            </a:fld>
            <a:endParaRPr lang="en-US"/>
          </a:p>
        </p:txBody>
      </p:sp>
    </p:spTree>
    <p:extLst>
      <p:ext uri="{BB962C8B-B14F-4D97-AF65-F5344CB8AC3E}">
        <p14:creationId xmlns:p14="http://schemas.microsoft.com/office/powerpoint/2010/main" val="2717771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6A9F42-7FF7-F803-C075-BC4968D35E34}"/>
              </a:ext>
            </a:extLst>
          </p:cNvPr>
          <p:cNvSpPr>
            <a:spLocks noGrp="1"/>
          </p:cNvSpPr>
          <p:nvPr>
            <p:ph type="title"/>
          </p:nvPr>
        </p:nvSpPr>
        <p:spPr>
          <a:xfrm>
            <a:off x="457200" y="457200"/>
            <a:ext cx="11274552" cy="914400"/>
          </a:xfrm>
        </p:spPr>
        <p:txBody>
          <a:bodyPr anchor="b" anchorCtr="0"/>
          <a:lstStyle/>
          <a:p>
            <a:r>
              <a:rPr lang="en-US"/>
              <a:t>Click to edit Master title style</a:t>
            </a:r>
          </a:p>
        </p:txBody>
      </p:sp>
      <p:sp>
        <p:nvSpPr>
          <p:cNvPr id="5" name="Slide Number Placeholder 4">
            <a:extLst>
              <a:ext uri="{FF2B5EF4-FFF2-40B4-BE49-F238E27FC236}">
                <a16:creationId xmlns=""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4" name="Footer Placeholder 3">
            <a:extLst>
              <a:ext uri="{FF2B5EF4-FFF2-40B4-BE49-F238E27FC236}">
                <a16:creationId xmlns="" xmlns:a16="http://schemas.microsoft.com/office/drawing/2014/main" id="{6B968DDD-323F-89A1-84E3-DDBA626D9386}"/>
              </a:ext>
            </a:extLst>
          </p:cNvPr>
          <p:cNvSpPr>
            <a:spLocks noGrp="1"/>
          </p:cNvSpPr>
          <p:nvPr>
            <p:ph type="ftr" sz="quarter" idx="11"/>
          </p:nvPr>
        </p:nvSpPr>
        <p:spPr/>
        <p:txBody>
          <a:bodyPr/>
          <a:lstStyle/>
          <a:p>
            <a:r>
              <a:rPr lang="en-US"/>
              <a:t>Presentation title</a:t>
            </a:r>
          </a:p>
        </p:txBody>
      </p:sp>
      <p:sp>
        <p:nvSpPr>
          <p:cNvPr id="3" name="Date Placeholder 2">
            <a:extLst>
              <a:ext uri="{FF2B5EF4-FFF2-40B4-BE49-F238E27FC236}">
                <a16:creationId xmlns="" xmlns:a16="http://schemas.microsoft.com/office/drawing/2014/main" id="{E89E8268-7232-2944-F1BD-399F9419B563}"/>
              </a:ext>
            </a:extLst>
          </p:cNvPr>
          <p:cNvSpPr>
            <a:spLocks noGrp="1"/>
          </p:cNvSpPr>
          <p:nvPr>
            <p:ph type="dt" sz="half" idx="10"/>
          </p:nvPr>
        </p:nvSpPr>
        <p:spPr/>
        <p:txBody>
          <a:bodyPr/>
          <a:lstStyle/>
          <a:p>
            <a:fld id="{E2360C67-8BBF-6B4F-9B47-BDE666336AA6}" type="datetime1">
              <a:rPr lang="en-US" smtClean="0"/>
              <a:t>2/4/2026</a:t>
            </a:fld>
            <a:endParaRPr lang="en-US"/>
          </a:p>
        </p:txBody>
      </p:sp>
    </p:spTree>
    <p:extLst>
      <p:ext uri="{BB962C8B-B14F-4D97-AF65-F5344CB8AC3E}">
        <p14:creationId xmlns:p14="http://schemas.microsoft.com/office/powerpoint/2010/main" val="35355195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3" name="Footer Placeholder 2">
            <a:extLst>
              <a:ext uri="{FF2B5EF4-FFF2-40B4-BE49-F238E27FC236}">
                <a16:creationId xmlns="" xmlns:a16="http://schemas.microsoft.com/office/drawing/2014/main" id="{10EAA6C9-A7F3-19F1-D17C-A1D83FAF553F}"/>
              </a:ext>
            </a:extLst>
          </p:cNvPr>
          <p:cNvSpPr>
            <a:spLocks noGrp="1"/>
          </p:cNvSpPr>
          <p:nvPr>
            <p:ph type="ftr" sz="quarter" idx="11"/>
          </p:nvPr>
        </p:nvSpPr>
        <p:spPr/>
        <p:txBody>
          <a:bodyPr/>
          <a:lstStyle/>
          <a:p>
            <a:r>
              <a:rPr lang="en-US"/>
              <a:t>Presentation title</a:t>
            </a:r>
          </a:p>
        </p:txBody>
      </p:sp>
      <p:sp>
        <p:nvSpPr>
          <p:cNvPr id="2" name="Date Placeholder 1">
            <a:extLst>
              <a:ext uri="{FF2B5EF4-FFF2-40B4-BE49-F238E27FC236}">
                <a16:creationId xmlns="" xmlns:a16="http://schemas.microsoft.com/office/drawing/2014/main" id="{49BC4D82-0182-501C-9231-46767680476E}"/>
              </a:ext>
            </a:extLst>
          </p:cNvPr>
          <p:cNvSpPr>
            <a:spLocks noGrp="1"/>
          </p:cNvSpPr>
          <p:nvPr>
            <p:ph type="dt" sz="half" idx="10"/>
          </p:nvPr>
        </p:nvSpPr>
        <p:spPr/>
        <p:txBody>
          <a:bodyPr/>
          <a:lstStyle/>
          <a:p>
            <a:fld id="{2DE4A657-91FB-5045-886C-E8C9E2D0FBD3}" type="datetime1">
              <a:rPr lang="en-US" smtClean="0"/>
              <a:t>2/4/2026</a:t>
            </a:fld>
            <a:endParaRPr lang="en-US"/>
          </a:p>
        </p:txBody>
      </p:sp>
    </p:spTree>
    <p:extLst>
      <p:ext uri="{BB962C8B-B14F-4D97-AF65-F5344CB8AC3E}">
        <p14:creationId xmlns:p14="http://schemas.microsoft.com/office/powerpoint/2010/main" val="490643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50C37F-77BE-E128-4248-D001C39E79C6}"/>
              </a:ext>
            </a:extLst>
          </p:cNvPr>
          <p:cNvSpPr>
            <a:spLocks noGrp="1"/>
          </p:cNvSpPr>
          <p:nvPr>
            <p:ph type="title"/>
          </p:nvPr>
        </p:nvSpPr>
        <p:spPr>
          <a:xfrm>
            <a:off x="457199" y="457200"/>
            <a:ext cx="4297680"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 xmlns:a16="http://schemas.microsoft.com/office/drawing/2014/main" id="{EC0EEBFB-2026-6A35-33ED-F008376B67A0}"/>
              </a:ext>
            </a:extLst>
          </p:cNvPr>
          <p:cNvSpPr>
            <a:spLocks noGrp="1"/>
          </p:cNvSpPr>
          <p:nvPr>
            <p:ph type="body" sz="half" idx="2"/>
          </p:nvPr>
        </p:nvSpPr>
        <p:spPr>
          <a:xfrm>
            <a:off x="457200" y="2590800"/>
            <a:ext cx="4297680" cy="3291840"/>
          </a:xfrm>
        </p:spPr>
        <p:txBody>
          <a:bodyPr anchor="t">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 xmlns:a16="http://schemas.microsoft.com/office/drawing/2014/main" id="{2F3B20A8-A604-C977-02C0-083BA8663484}"/>
              </a:ext>
            </a:extLst>
          </p:cNvPr>
          <p:cNvSpPr>
            <a:spLocks noGrp="1"/>
          </p:cNvSpPr>
          <p:nvPr>
            <p:ph idx="1"/>
          </p:nvPr>
        </p:nvSpPr>
        <p:spPr>
          <a:xfrm>
            <a:off x="5134708" y="457200"/>
            <a:ext cx="6645812" cy="539496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9C85A215-184B-2105-0279-ED02F6445831}"/>
              </a:ext>
            </a:extLst>
          </p:cNvPr>
          <p:cNvSpPr>
            <a:spLocks noGrp="1"/>
          </p:cNvSpPr>
          <p:nvPr>
            <p:ph type="ftr" sz="quarter" idx="11"/>
          </p:nvPr>
        </p:nvSpPr>
        <p:spPr/>
        <p:txBody>
          <a:bodyPr/>
          <a:lstStyle/>
          <a:p>
            <a:r>
              <a:rPr lang="en-US"/>
              <a:t>Presentation title</a:t>
            </a:r>
          </a:p>
        </p:txBody>
      </p:sp>
      <p:sp>
        <p:nvSpPr>
          <p:cNvPr id="5" name="Date Placeholder 4">
            <a:extLst>
              <a:ext uri="{FF2B5EF4-FFF2-40B4-BE49-F238E27FC236}">
                <a16:creationId xmlns="" xmlns:a16="http://schemas.microsoft.com/office/drawing/2014/main" id="{93F05638-7A56-469A-825A-1DFA600254C8}"/>
              </a:ext>
            </a:extLst>
          </p:cNvPr>
          <p:cNvSpPr>
            <a:spLocks noGrp="1"/>
          </p:cNvSpPr>
          <p:nvPr>
            <p:ph type="dt" sz="half" idx="10"/>
          </p:nvPr>
        </p:nvSpPr>
        <p:spPr/>
        <p:txBody>
          <a:bodyPr/>
          <a:lstStyle/>
          <a:p>
            <a:fld id="{938EC984-B3DE-9046-AFE2-DCA5A31E4617}" type="datetime1">
              <a:rPr lang="en-US" smtClean="0"/>
              <a:t>2/4/2026</a:t>
            </a:fld>
            <a:endParaRPr lang="en-US"/>
          </a:p>
        </p:txBody>
      </p:sp>
    </p:spTree>
    <p:extLst>
      <p:ext uri="{BB962C8B-B14F-4D97-AF65-F5344CB8AC3E}">
        <p14:creationId xmlns:p14="http://schemas.microsoft.com/office/powerpoint/2010/main" val="28896124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15849492-8CEA-1782-4908-C537B7CD0034}"/>
              </a:ext>
            </a:extLst>
          </p:cNvPr>
          <p:cNvSpPr/>
          <p:nvPr/>
        </p:nvSpPr>
        <p:spPr>
          <a:xfrm>
            <a:off x="4659682" y="-1"/>
            <a:ext cx="7532318"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FB06A09-98CF-FAC2-3708-AECC4360C651}"/>
              </a:ext>
            </a:extLst>
          </p:cNvPr>
          <p:cNvSpPr>
            <a:spLocks noGrp="1"/>
          </p:cNvSpPr>
          <p:nvPr>
            <p:ph type="title"/>
          </p:nvPr>
        </p:nvSpPr>
        <p:spPr>
          <a:xfrm>
            <a:off x="457200" y="457200"/>
            <a:ext cx="3788700" cy="176208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 xmlns:a16="http://schemas.microsoft.com/office/drawing/2014/main" id="{F32C4A61-EF2A-C5A5-B150-4448600B3937}"/>
              </a:ext>
            </a:extLst>
          </p:cNvPr>
          <p:cNvSpPr>
            <a:spLocks noGrp="1"/>
          </p:cNvSpPr>
          <p:nvPr>
            <p:ph type="body" sz="half" idx="2"/>
          </p:nvPr>
        </p:nvSpPr>
        <p:spPr>
          <a:xfrm>
            <a:off x="457200" y="2826137"/>
            <a:ext cx="3778112" cy="3017520"/>
          </a:xfrm>
        </p:spPr>
        <p:txBody>
          <a:bodyPr anchor="b">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a:extLst>
              <a:ext uri="{FF2B5EF4-FFF2-40B4-BE49-F238E27FC236}">
                <a16:creationId xmlns=""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a:p>
        </p:txBody>
      </p:sp>
      <p:sp>
        <p:nvSpPr>
          <p:cNvPr id="6" name="Footer Placeholder 5">
            <a:extLst>
              <a:ext uri="{FF2B5EF4-FFF2-40B4-BE49-F238E27FC236}">
                <a16:creationId xmlns="" xmlns:a16="http://schemas.microsoft.com/office/drawing/2014/main" id="{7FDC75DA-9A78-9AB9-7171-95A08CC51C56}"/>
              </a:ext>
            </a:extLst>
          </p:cNvPr>
          <p:cNvSpPr>
            <a:spLocks noGrp="1"/>
          </p:cNvSpPr>
          <p:nvPr>
            <p:ph type="ftr" sz="quarter" idx="11"/>
          </p:nvPr>
        </p:nvSpPr>
        <p:spPr>
          <a:xfrm>
            <a:off x="809077" y="6126480"/>
            <a:ext cx="2377440" cy="365125"/>
          </a:xfrm>
        </p:spPr>
        <p:txBody>
          <a:bodyPr/>
          <a:lstStyle/>
          <a:p>
            <a:r>
              <a:rPr lang="en-US"/>
              <a:t>Presentation title</a:t>
            </a:r>
          </a:p>
        </p:txBody>
      </p:sp>
      <p:sp>
        <p:nvSpPr>
          <p:cNvPr id="5" name="Date Placeholder 4">
            <a:extLst>
              <a:ext uri="{FF2B5EF4-FFF2-40B4-BE49-F238E27FC236}">
                <a16:creationId xmlns="" xmlns:a16="http://schemas.microsoft.com/office/drawing/2014/main" id="{920B235E-39C7-4C78-20EF-DB48ECD9CB90}"/>
              </a:ext>
            </a:extLst>
          </p:cNvPr>
          <p:cNvSpPr>
            <a:spLocks noGrp="1"/>
          </p:cNvSpPr>
          <p:nvPr>
            <p:ph type="dt" sz="half" idx="10"/>
          </p:nvPr>
        </p:nvSpPr>
        <p:spPr>
          <a:xfrm>
            <a:off x="3186517" y="6126480"/>
            <a:ext cx="1039521" cy="365125"/>
          </a:xfrm>
        </p:spPr>
        <p:txBody>
          <a:bodyPr/>
          <a:lstStyle/>
          <a:p>
            <a:fld id="{0265947F-1BAF-0347-867A-BE413595A34D}" type="datetime1">
              <a:rPr lang="en-US" smtClean="0"/>
              <a:t>2/4/2026</a:t>
            </a:fld>
            <a:endParaRPr lang="en-US"/>
          </a:p>
        </p:txBody>
      </p:sp>
      <p:sp>
        <p:nvSpPr>
          <p:cNvPr id="3" name="Picture Placeholder 2">
            <a:extLst>
              <a:ext uri="{FF2B5EF4-FFF2-40B4-BE49-F238E27FC236}">
                <a16:creationId xmlns="" xmlns:a16="http://schemas.microsoft.com/office/drawing/2014/main" id="{9571C769-CEC8-962A-01E6-15B0E056791E}"/>
              </a:ext>
            </a:extLst>
          </p:cNvPr>
          <p:cNvSpPr>
            <a:spLocks noGrp="1" noChangeAspect="1"/>
          </p:cNvSpPr>
          <p:nvPr>
            <p:ph type="pic" idx="1" hasCustomPrompt="1"/>
          </p:nvPr>
        </p:nvSpPr>
        <p:spPr>
          <a:xfrm>
            <a:off x="5073465" y="457200"/>
            <a:ext cx="6704753" cy="5943600"/>
          </a:xfr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2619368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0246537-4B75-474B-2A12-4A3572BEA2EC}"/>
              </a:ext>
            </a:extLst>
          </p:cNvPr>
          <p:cNvSpPr/>
          <p:nvPr/>
        </p:nvSpPr>
        <p:spPr>
          <a:xfrm>
            <a:off x="0" y="-1"/>
            <a:ext cx="7315200" cy="685800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336E9A-8E96-CD8C-7598-F87632CD81CF}"/>
              </a:ext>
            </a:extLst>
          </p:cNvPr>
          <p:cNvSpPr>
            <a:spLocks noGrp="1"/>
          </p:cNvSpPr>
          <p:nvPr>
            <p:ph type="ctrTitle"/>
          </p:nvPr>
        </p:nvSpPr>
        <p:spPr>
          <a:xfrm>
            <a:off x="7770584" y="457200"/>
            <a:ext cx="4114800" cy="3799725"/>
          </a:xfrm>
        </p:spPr>
        <p:txBody>
          <a:bodyPr vert="horz" lIns="91440" tIns="45720" rIns="91440" bIns="45720" rtlCol="0" anchor="b">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 xmlns:a16="http://schemas.microsoft.com/office/drawing/2014/main" id="{2BDC76B8-60F6-62D3-9F73-E81662203017}"/>
              </a:ext>
            </a:extLst>
          </p:cNvPr>
          <p:cNvSpPr>
            <a:spLocks noGrp="1"/>
          </p:cNvSpPr>
          <p:nvPr>
            <p:ph type="subTitle" idx="1"/>
          </p:nvPr>
        </p:nvSpPr>
        <p:spPr>
          <a:xfrm>
            <a:off x="7770581" y="4403039"/>
            <a:ext cx="3959352" cy="1463040"/>
          </a:xfrm>
        </p:spPr>
        <p:txBody>
          <a:bodyPr vert="horz" lIns="91440" tIns="45720" rIns="91440" bIns="45720" rtlCol="0">
            <a:normAutofit/>
          </a:bodyPr>
          <a:lstStyle>
            <a:lvl1pPr marL="0" indent="0">
              <a:buNone/>
              <a:defRPr lang="en-US" sz="1600" cap="all" spc="100" baseline="0" dirty="0"/>
            </a:lvl1pPr>
          </a:lstStyle>
          <a:p>
            <a:pPr lvl="0"/>
            <a:r>
              <a:rPr lang="en-US"/>
              <a:t>Click to edit Master subtitle style</a:t>
            </a:r>
          </a:p>
        </p:txBody>
      </p:sp>
      <p:sp>
        <p:nvSpPr>
          <p:cNvPr id="14" name="Picture Placeholder 13">
            <a:extLst>
              <a:ext uri="{FF2B5EF4-FFF2-40B4-BE49-F238E27FC236}">
                <a16:creationId xmlns="" xmlns:a16="http://schemas.microsoft.com/office/drawing/2014/main" id="{51A639AF-317A-79DF-3175-64C726EA3189}"/>
              </a:ext>
            </a:extLst>
          </p:cNvPr>
          <p:cNvSpPr>
            <a:spLocks noGrp="1"/>
          </p:cNvSpPr>
          <p:nvPr>
            <p:ph type="pic" sz="quarter" idx="14" hasCustomPrompt="1"/>
          </p:nvPr>
        </p:nvSpPr>
        <p:spPr>
          <a:xfrm>
            <a:off x="457200" y="457200"/>
            <a:ext cx="6400800" cy="59436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dirty="0"/>
              <a:t>   </a:t>
            </a:r>
          </a:p>
        </p:txBody>
      </p:sp>
      <p:sp>
        <p:nvSpPr>
          <p:cNvPr id="10" name="Slide Number Placeholder 9">
            <a:extLst>
              <a:ext uri="{FF2B5EF4-FFF2-40B4-BE49-F238E27FC236}">
                <a16:creationId xmlns="" xmlns:a16="http://schemas.microsoft.com/office/drawing/2014/main" id="{4F15057E-7A11-B5DB-0534-D81539866464}"/>
              </a:ext>
            </a:extLst>
          </p:cNvPr>
          <p:cNvSpPr>
            <a:spLocks noGrp="1"/>
          </p:cNvSpPr>
          <p:nvPr>
            <p:ph type="sldNum" sz="quarter" idx="17"/>
          </p:nvPr>
        </p:nvSpPr>
        <p:spPr>
          <a:xfrm>
            <a:off x="7776118" y="6126480"/>
            <a:ext cx="365760" cy="365125"/>
          </a:xfrm>
        </p:spPr>
        <p:txBody>
          <a:bodyPr/>
          <a:lstStyle/>
          <a:p>
            <a:fld id="{40B778AE-8D30-EC43-B255-420E7914C179}" type="slidenum">
              <a:rPr lang="en-US" smtClean="0"/>
              <a:pPr/>
              <a:t>‹#›</a:t>
            </a:fld>
            <a:endParaRPr lang="en-US"/>
          </a:p>
        </p:txBody>
      </p:sp>
      <p:sp>
        <p:nvSpPr>
          <p:cNvPr id="9" name="Footer Placeholder 8">
            <a:extLst>
              <a:ext uri="{FF2B5EF4-FFF2-40B4-BE49-F238E27FC236}">
                <a16:creationId xmlns="" xmlns:a16="http://schemas.microsoft.com/office/drawing/2014/main" id="{3574E8DD-5B33-6D4C-0DDF-CB27D8491EEF}"/>
              </a:ext>
            </a:extLst>
          </p:cNvPr>
          <p:cNvSpPr>
            <a:spLocks noGrp="1"/>
          </p:cNvSpPr>
          <p:nvPr>
            <p:ph type="ftr" sz="quarter" idx="16"/>
          </p:nvPr>
        </p:nvSpPr>
        <p:spPr>
          <a:xfrm>
            <a:off x="8173715" y="6126480"/>
            <a:ext cx="2522862" cy="365125"/>
          </a:xfrm>
        </p:spPr>
        <p:txBody>
          <a:bodyPr/>
          <a:lstStyle/>
          <a:p>
            <a:r>
              <a:rPr lang="en-US"/>
              <a:t>Presentation title</a:t>
            </a:r>
          </a:p>
        </p:txBody>
      </p:sp>
      <p:sp>
        <p:nvSpPr>
          <p:cNvPr id="8" name="Date Placeholder 7">
            <a:extLst>
              <a:ext uri="{FF2B5EF4-FFF2-40B4-BE49-F238E27FC236}">
                <a16:creationId xmlns="" xmlns:a16="http://schemas.microsoft.com/office/drawing/2014/main" id="{BDF415EC-0AD6-6198-0FC5-D47053F2FBF0}"/>
              </a:ext>
            </a:extLst>
          </p:cNvPr>
          <p:cNvSpPr>
            <a:spLocks noGrp="1"/>
          </p:cNvSpPr>
          <p:nvPr>
            <p:ph type="dt" sz="half" idx="15"/>
          </p:nvPr>
        </p:nvSpPr>
        <p:spPr>
          <a:xfrm>
            <a:off x="10781835" y="6126480"/>
            <a:ext cx="948098" cy="365125"/>
          </a:xfrm>
        </p:spPr>
        <p:txBody>
          <a:bodyPr/>
          <a:lstStyle/>
          <a:p>
            <a:fld id="{B2E8E543-FE9A-4843-9AB8-691F5895E16D}" type="datetime1">
              <a:rPr lang="en-US" smtClean="0"/>
              <a:t>2/4/2026</a:t>
            </a:fld>
            <a:endParaRPr lang="en-US"/>
          </a:p>
        </p:txBody>
      </p:sp>
    </p:spTree>
    <p:extLst>
      <p:ext uri="{BB962C8B-B14F-4D97-AF65-F5344CB8AC3E}">
        <p14:creationId xmlns:p14="http://schemas.microsoft.com/office/powerpoint/2010/main" val="119477396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B895BD72-5536-F3FE-33EF-8633D55A2D61}"/>
              </a:ext>
            </a:extLst>
          </p:cNvPr>
          <p:cNvSpPr/>
          <p:nvPr/>
        </p:nvSpPr>
        <p:spPr>
          <a:xfrm>
            <a:off x="468772" y="1155432"/>
            <a:ext cx="11274552" cy="4253883"/>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4059B19-9CED-B375-2B62-A6035F09E51A}"/>
              </a:ext>
            </a:extLst>
          </p:cNvPr>
          <p:cNvSpPr>
            <a:spLocks noGrp="1"/>
          </p:cNvSpPr>
          <p:nvPr>
            <p:ph type="ctrTitle"/>
          </p:nvPr>
        </p:nvSpPr>
        <p:spPr>
          <a:xfrm>
            <a:off x="458724" y="5656357"/>
            <a:ext cx="11274552" cy="935512"/>
          </a:xfrm>
        </p:spPr>
        <p:txBody>
          <a:bodyPr anchor="ctr" anchorCtr="0">
            <a:normAutofit/>
          </a:bodyPr>
          <a:lstStyle>
            <a:lvl1pPr algn="ctr">
              <a:defRPr sz="4800"/>
            </a:lvl1pPr>
          </a:lstStyle>
          <a:p>
            <a:r>
              <a:rPr lang="en-US"/>
              <a:t>Click to edit Master title style</a:t>
            </a:r>
          </a:p>
        </p:txBody>
      </p:sp>
      <p:sp>
        <p:nvSpPr>
          <p:cNvPr id="3" name="Subtitle 2">
            <a:extLst>
              <a:ext uri="{FF2B5EF4-FFF2-40B4-BE49-F238E27FC236}">
                <a16:creationId xmlns="" xmlns:a16="http://schemas.microsoft.com/office/drawing/2014/main" id="{79AA7984-A4B6-F007-847A-B07D938E62D2}"/>
              </a:ext>
            </a:extLst>
          </p:cNvPr>
          <p:cNvSpPr>
            <a:spLocks noGrp="1"/>
          </p:cNvSpPr>
          <p:nvPr>
            <p:ph type="subTitle" idx="1"/>
          </p:nvPr>
        </p:nvSpPr>
        <p:spPr>
          <a:xfrm>
            <a:off x="1921329" y="365760"/>
            <a:ext cx="8349343" cy="540708"/>
          </a:xfrm>
        </p:spPr>
        <p:txBody>
          <a:bodyPr anchor="ctr" anchorCtr="0">
            <a:normAutofit/>
          </a:bodyPr>
          <a:lstStyle>
            <a:lvl1pPr marL="0" indent="0" algn="ctr">
              <a:buNone/>
              <a:defRPr sz="1600" cap="all" spc="1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descr="A lemons on a branch with leaves&#10;&#10;AI-generated content may be incorrect.">
            <a:extLst>
              <a:ext uri="{FF2B5EF4-FFF2-40B4-BE49-F238E27FC236}">
                <a16:creationId xmlns="" xmlns:a16="http://schemas.microsoft.com/office/drawing/2014/main" id="{3C01443A-552D-4FF4-DE2A-271C95288D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6459" y="1155432"/>
            <a:ext cx="4279082" cy="4590288"/>
          </a:xfrm>
          <a:prstGeom prst="rect">
            <a:avLst/>
          </a:prstGeom>
        </p:spPr>
      </p:pic>
    </p:spTree>
    <p:extLst>
      <p:ext uri="{BB962C8B-B14F-4D97-AF65-F5344CB8AC3E}">
        <p14:creationId xmlns:p14="http://schemas.microsoft.com/office/powerpoint/2010/main" val="1731653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C1DE5E9-85A8-0FC5-7F43-2E0EABF782DF}"/>
              </a:ext>
            </a:extLst>
          </p:cNvPr>
          <p:cNvSpPr/>
          <p:nvPr/>
        </p:nvSpPr>
        <p:spPr>
          <a:xfrm>
            <a:off x="457200" y="457199"/>
            <a:ext cx="4092338" cy="59436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 xmlns:a16="http://schemas.microsoft.com/office/drawing/2014/main" id="{1650CA3D-7603-670A-D8C7-708AE9FA2FD9}"/>
              </a:ext>
            </a:extLst>
          </p:cNvPr>
          <p:cNvSpPr>
            <a:spLocks noGrp="1"/>
          </p:cNvSpPr>
          <p:nvPr>
            <p:ph type="title"/>
          </p:nvPr>
        </p:nvSpPr>
        <p:spPr>
          <a:xfrm>
            <a:off x="5029198" y="1711444"/>
            <a:ext cx="6858001" cy="4929772"/>
          </a:xfrm>
        </p:spPr>
        <p:txBody>
          <a:bodyPr anchor="b"/>
          <a:lstStyle>
            <a:lvl1pPr>
              <a:defRPr sz="6600"/>
            </a:lvl1pPr>
          </a:lstStyle>
          <a:p>
            <a:r>
              <a:rPr lang="en-US" dirty="0"/>
              <a:t>Click to edit Master title style</a:t>
            </a:r>
          </a:p>
        </p:txBody>
      </p:sp>
      <p:sp>
        <p:nvSpPr>
          <p:cNvPr id="9" name="Subtitle 2">
            <a:extLst>
              <a:ext uri="{FF2B5EF4-FFF2-40B4-BE49-F238E27FC236}">
                <a16:creationId xmlns="" xmlns:a16="http://schemas.microsoft.com/office/drawing/2014/main" id="{211682ED-44B0-7547-E137-F0B1DA936397}"/>
              </a:ext>
            </a:extLst>
          </p:cNvPr>
          <p:cNvSpPr>
            <a:spLocks noGrp="1"/>
          </p:cNvSpPr>
          <p:nvPr>
            <p:ph type="subTitle" idx="1"/>
          </p:nvPr>
        </p:nvSpPr>
        <p:spPr>
          <a:xfrm>
            <a:off x="5029200" y="383629"/>
            <a:ext cx="3899647" cy="977154"/>
          </a:xfrm>
        </p:spPr>
        <p:txBody>
          <a:bodyPr vert="horz" lIns="91440" tIns="45720" rIns="91440" bIns="45720" rtlCol="0">
            <a:normAutofit/>
          </a:bodyPr>
          <a:lstStyle>
            <a:lvl1pPr marL="0" indent="0">
              <a:buNone/>
              <a:defRPr lang="en-US" sz="1600" cap="all" spc="100" baseline="0" dirty="0"/>
            </a:lvl1pPr>
          </a:lstStyle>
          <a:p>
            <a:pPr lvl="0"/>
            <a:r>
              <a:rPr lang="en-US"/>
              <a:t>Click to edit Master subtitle style</a:t>
            </a:r>
          </a:p>
        </p:txBody>
      </p:sp>
      <p:pic>
        <p:nvPicPr>
          <p:cNvPr id="6" name="Picture 5" descr="A lemons on a branch with leaves&#10;&#10;AI-generated content may be incorrect.">
            <a:extLst>
              <a:ext uri="{FF2B5EF4-FFF2-40B4-BE49-F238E27FC236}">
                <a16:creationId xmlns="" xmlns:a16="http://schemas.microsoft.com/office/drawing/2014/main" id="{15BE8FF9-7851-AB46-405F-0AA70A4B66AC}"/>
              </a:ext>
            </a:extLst>
          </p:cNvPr>
          <p:cNvPicPr>
            <a:picLocks noChangeAspect="1"/>
          </p:cNvPicPr>
          <p:nvPr/>
        </p:nvPicPr>
        <p:blipFill>
          <a:blip r:embed="rId2" cstate="email">
            <a:extLst>
              <a:ext uri="{28A0092B-C50C-407E-A947-70E740481C1C}">
                <a14:useLocalDpi xmlns:a14="http://schemas.microsoft.com/office/drawing/2010/main"/>
              </a:ext>
            </a:extLst>
          </a:blip>
          <a:srcRect l="18613" t="-1" b="-3044"/>
          <a:stretch>
            <a:fillRect/>
          </a:stretch>
        </p:blipFill>
        <p:spPr>
          <a:xfrm>
            <a:off x="457200" y="460148"/>
            <a:ext cx="4710576" cy="6397851"/>
          </a:xfrm>
          <a:prstGeom prst="rect">
            <a:avLst/>
          </a:prstGeom>
        </p:spPr>
      </p:pic>
    </p:spTree>
    <p:extLst>
      <p:ext uri="{BB962C8B-B14F-4D97-AF65-F5344CB8AC3E}">
        <p14:creationId xmlns:p14="http://schemas.microsoft.com/office/powerpoint/2010/main" val="3230374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336E9A-8E96-CD8C-7598-F87632CD81CF}"/>
              </a:ext>
            </a:extLst>
          </p:cNvPr>
          <p:cNvSpPr>
            <a:spLocks noGrp="1"/>
          </p:cNvSpPr>
          <p:nvPr>
            <p:ph type="ctrTitle" hasCustomPrompt="1"/>
          </p:nvPr>
        </p:nvSpPr>
        <p:spPr>
          <a:xfrm>
            <a:off x="457200" y="457198"/>
            <a:ext cx="5140452" cy="6199632"/>
          </a:xfrm>
        </p:spPr>
        <p:txBody>
          <a:bodyPr vert="horz" lIns="91440" tIns="45720" rIns="91440" bIns="45720" rtlCol="0" anchor="b">
            <a:normAutofit/>
          </a:bodyPr>
          <a:lstStyle>
            <a:lvl1pPr>
              <a:defRPr lang="en-US" sz="7200" dirty="0">
                <a:solidFill>
                  <a:schemeClr val="tx1"/>
                </a:solidFill>
              </a:defRPr>
            </a:lvl1pPr>
          </a:lstStyle>
          <a:p>
            <a:pPr lvl="0"/>
            <a:r>
              <a:rPr lang="en-US"/>
              <a:t>Section Header</a:t>
            </a:r>
          </a:p>
        </p:txBody>
      </p:sp>
      <p:sp>
        <p:nvSpPr>
          <p:cNvPr id="9" name="Rectangle 8">
            <a:extLst>
              <a:ext uri="{FF2B5EF4-FFF2-40B4-BE49-F238E27FC236}">
                <a16:creationId xmlns="" xmlns:a16="http://schemas.microsoft.com/office/drawing/2014/main" id="{8FA4AE76-095C-A207-5846-53F5F689F718}"/>
              </a:ext>
            </a:extLst>
          </p:cNvPr>
          <p:cNvSpPr/>
          <p:nvPr/>
        </p:nvSpPr>
        <p:spPr>
          <a:xfrm>
            <a:off x="6096000" y="457200"/>
            <a:ext cx="5617029" cy="5943601"/>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lemons on a branch with blue leaves&#10;&#10;AI-generated content may be incorrect.">
            <a:extLst>
              <a:ext uri="{FF2B5EF4-FFF2-40B4-BE49-F238E27FC236}">
                <a16:creationId xmlns="" xmlns:a16="http://schemas.microsoft.com/office/drawing/2014/main" id="{65E78305-C5E3-6063-CB40-26C0D5E00CC1}"/>
              </a:ext>
            </a:extLst>
          </p:cNvPr>
          <p:cNvPicPr>
            <a:picLocks noChangeAspect="1"/>
          </p:cNvPicPr>
          <p:nvPr/>
        </p:nvPicPr>
        <p:blipFill>
          <a:blip r:embed="rId2"/>
          <a:stretch>
            <a:fillRect/>
          </a:stretch>
        </p:blipFill>
        <p:spPr>
          <a:xfrm>
            <a:off x="4435553" y="457194"/>
            <a:ext cx="7277476" cy="5943599"/>
          </a:xfrm>
          <a:prstGeom prst="rect">
            <a:avLst/>
          </a:prstGeom>
        </p:spPr>
      </p:pic>
    </p:spTree>
    <p:extLst>
      <p:ext uri="{BB962C8B-B14F-4D97-AF65-F5344CB8AC3E}">
        <p14:creationId xmlns:p14="http://schemas.microsoft.com/office/powerpoint/2010/main" val="41082857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CD69C9E-5EF9-BB75-4627-4DC5CC696A43}"/>
              </a:ext>
            </a:extLst>
          </p:cNvPr>
          <p:cNvSpPr>
            <a:spLocks noGrp="1"/>
          </p:cNvSpPr>
          <p:nvPr>
            <p:ph type="title"/>
          </p:nvPr>
        </p:nvSpPr>
        <p:spPr>
          <a:xfrm>
            <a:off x="411480" y="365125"/>
            <a:ext cx="1134658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7A82400-D5E7-A68D-169F-2E18AE06F566}"/>
              </a:ext>
            </a:extLst>
          </p:cNvPr>
          <p:cNvSpPr>
            <a:spLocks noGrp="1"/>
          </p:cNvSpPr>
          <p:nvPr>
            <p:ph type="body" idx="1"/>
          </p:nvPr>
        </p:nvSpPr>
        <p:spPr>
          <a:xfrm>
            <a:off x="411480" y="1825625"/>
            <a:ext cx="11346580" cy="40233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 xmlns:a16="http://schemas.microsoft.com/office/drawing/2014/main" id="{5E0FF041-44CD-B171-7760-9BD4A44AFC5C}"/>
              </a:ext>
            </a:extLst>
          </p:cNvPr>
          <p:cNvSpPr>
            <a:spLocks noGrp="1"/>
          </p:cNvSpPr>
          <p:nvPr>
            <p:ph type="sldNum" sz="quarter" idx="4"/>
          </p:nvPr>
        </p:nvSpPr>
        <p:spPr>
          <a:xfrm>
            <a:off x="411480" y="6126480"/>
            <a:ext cx="365760" cy="365125"/>
          </a:xfrm>
          <a:prstGeom prst="rect">
            <a:avLst/>
          </a:prstGeom>
        </p:spPr>
        <p:txBody>
          <a:bodyPr vert="horz" lIns="91440" tIns="45720" rIns="0" bIns="45720" rtlCol="0" anchor="ctr"/>
          <a:lstStyle>
            <a:lvl1pPr algn="l" rtl="0">
              <a:defRPr sz="900" b="0" i="0" cap="all" spc="100" baseline="0">
                <a:solidFill>
                  <a:schemeClr val="tx1"/>
                </a:solidFill>
                <a:latin typeface="+mn-lt"/>
                <a:ea typeface="Source Sans Pro Light" panose="020B0403030403020204" pitchFamily="34" charset="0"/>
                <a:cs typeface="Cordia New" panose="020B0304020202020204" pitchFamily="34" charset="-34"/>
              </a:defRPr>
            </a:lvl1pPr>
          </a:lstStyle>
          <a:p>
            <a:fld id="{40B778AE-8D30-EC43-B255-420E7914C179}" type="slidenum">
              <a:rPr lang="en-US" smtClean="0"/>
              <a:pPr/>
              <a:t>‹#›</a:t>
            </a:fld>
            <a:endParaRPr lang="en-US"/>
          </a:p>
        </p:txBody>
      </p:sp>
      <p:sp>
        <p:nvSpPr>
          <p:cNvPr id="5" name="Footer Placeholder 4">
            <a:extLst>
              <a:ext uri="{FF2B5EF4-FFF2-40B4-BE49-F238E27FC236}">
                <a16:creationId xmlns="" xmlns:a16="http://schemas.microsoft.com/office/drawing/2014/main" id="{A7F78213-F4F4-5A28-3082-98832654612D}"/>
              </a:ext>
            </a:extLst>
          </p:cNvPr>
          <p:cNvSpPr>
            <a:spLocks noGrp="1"/>
          </p:cNvSpPr>
          <p:nvPr>
            <p:ph type="ftr" sz="quarter" idx="3"/>
          </p:nvPr>
        </p:nvSpPr>
        <p:spPr>
          <a:xfrm>
            <a:off x="809077" y="6126480"/>
            <a:ext cx="3698529" cy="365125"/>
          </a:xfrm>
          <a:prstGeom prst="rect">
            <a:avLst/>
          </a:prstGeom>
        </p:spPr>
        <p:txBody>
          <a:bodyPr vert="horz" lIns="0" tIns="45720" rIns="91440" bIns="45720" rtlCol="0" anchor="ctr"/>
          <a:lstStyle>
            <a:lvl1pPr algn="l" rtl="0">
              <a:defRPr sz="900" b="0" i="0" cap="all" spc="100" baseline="0">
                <a:solidFill>
                  <a:schemeClr val="tx1"/>
                </a:solidFill>
                <a:latin typeface="+mn-lt"/>
                <a:ea typeface="Source Sans Pro Light" panose="020B0403030403020204" pitchFamily="34" charset="0"/>
                <a:cs typeface="Cordia New" panose="020B0304020202020204" pitchFamily="34" charset="-34"/>
              </a:defRPr>
            </a:lvl1pPr>
          </a:lstStyle>
          <a:p>
            <a:r>
              <a:rPr lang="en-US"/>
              <a:t>Presentation title</a:t>
            </a:r>
          </a:p>
        </p:txBody>
      </p:sp>
      <p:sp>
        <p:nvSpPr>
          <p:cNvPr id="4" name="Date Placeholder 3">
            <a:extLst>
              <a:ext uri="{FF2B5EF4-FFF2-40B4-BE49-F238E27FC236}">
                <a16:creationId xmlns="" xmlns:a16="http://schemas.microsoft.com/office/drawing/2014/main" id="{3472940C-5E99-C9E6-92A2-229FA878BDC2}"/>
              </a:ext>
            </a:extLst>
          </p:cNvPr>
          <p:cNvSpPr>
            <a:spLocks noGrp="1"/>
          </p:cNvSpPr>
          <p:nvPr>
            <p:ph type="dt" sz="half" idx="2"/>
          </p:nvPr>
        </p:nvSpPr>
        <p:spPr>
          <a:xfrm>
            <a:off x="9684913" y="6126480"/>
            <a:ext cx="2073147" cy="365125"/>
          </a:xfrm>
          <a:prstGeom prst="rect">
            <a:avLst/>
          </a:prstGeom>
        </p:spPr>
        <p:txBody>
          <a:bodyPr vert="horz" lIns="91440" tIns="45720" rIns="91440" bIns="45720" rtlCol="0" anchor="ctr"/>
          <a:lstStyle>
            <a:lvl1pPr algn="r" rtl="0">
              <a:defRPr sz="900" b="0" i="0" cap="all" spc="100" baseline="0">
                <a:solidFill>
                  <a:schemeClr val="tx1"/>
                </a:solidFill>
                <a:latin typeface="+mn-lt"/>
                <a:ea typeface="Source Sans Pro Light" panose="020B0403030403020204" pitchFamily="34" charset="0"/>
                <a:cs typeface="Cordia New" panose="020B0304020202020204" pitchFamily="34" charset="-34"/>
              </a:defRPr>
            </a:lvl1pPr>
          </a:lstStyle>
          <a:p>
            <a:fld id="{F58F0028-8822-3F46-9369-4E11A89384E5}" type="datetime1">
              <a:rPr lang="en-US" smtClean="0"/>
              <a:pPr/>
              <a:t>2/4/2026</a:t>
            </a:fld>
            <a:endParaRPr lang="en-US"/>
          </a:p>
        </p:txBody>
      </p:sp>
      <p:sp>
        <p:nvSpPr>
          <p:cNvPr id="11" name="Freeform 10" hidden="1">
            <a:extLst>
              <a:ext uri="{FF2B5EF4-FFF2-40B4-BE49-F238E27FC236}">
                <a16:creationId xmlns="" xmlns:a16="http://schemas.microsoft.com/office/drawing/2014/main" id="{AD19C17A-2059-B291-5686-A6EE57749BBE}"/>
              </a:ext>
            </a:extLst>
          </p:cNvPr>
          <p:cNvSpPr>
            <a:spLocks noGrp="1" noRot="1" noMove="1" noResize="1" noEditPoints="1" noAdjustHandles="1" noChangeArrowheads="1" noChangeShapeType="1"/>
          </p:cNvSpPr>
          <p:nvPr/>
        </p:nvSpPr>
        <p:spPr>
          <a:xfrm>
            <a:off x="0" y="0"/>
            <a:ext cx="12192000" cy="6858000"/>
          </a:xfrm>
          <a:custGeom>
            <a:avLst/>
            <a:gdLst>
              <a:gd name="csX0" fmla="*/ 457200 w 12192000"/>
              <a:gd name="csY0" fmla="*/ 457200 h 6858000"/>
              <a:gd name="csX1" fmla="*/ 457200 w 12192000"/>
              <a:gd name="csY1" fmla="*/ 6400800 h 6858000"/>
              <a:gd name="csX2" fmla="*/ 11734800 w 12192000"/>
              <a:gd name="csY2" fmla="*/ 6400800 h 6858000"/>
              <a:gd name="csX3" fmla="*/ 11734800 w 12192000"/>
              <a:gd name="csY3" fmla="*/ 457200 h 6858000"/>
              <a:gd name="csX4" fmla="*/ 0 w 12192000"/>
              <a:gd name="csY4" fmla="*/ 0 h 6858000"/>
              <a:gd name="csX5" fmla="*/ 457200 w 12192000"/>
              <a:gd name="csY5" fmla="*/ 0 h 6858000"/>
              <a:gd name="csX6" fmla="*/ 457200 w 12192000"/>
              <a:gd name="csY6" fmla="*/ 0 h 6858000"/>
              <a:gd name="csX7" fmla="*/ 12190476 w 12192000"/>
              <a:gd name="csY7" fmla="*/ 0 h 6858000"/>
              <a:gd name="csX8" fmla="*/ 12190476 w 12192000"/>
              <a:gd name="csY8" fmla="*/ 0 h 6858000"/>
              <a:gd name="csX9" fmla="*/ 12192000 w 12192000"/>
              <a:gd name="csY9" fmla="*/ 0 h 6858000"/>
              <a:gd name="csX10" fmla="*/ 12192000 w 12192000"/>
              <a:gd name="csY10" fmla="*/ 6858000 h 6858000"/>
              <a:gd name="csX11" fmla="*/ 12190476 w 12192000"/>
              <a:gd name="csY11" fmla="*/ 6858000 h 6858000"/>
              <a:gd name="csX12" fmla="*/ 11734800 w 12192000"/>
              <a:gd name="csY12" fmla="*/ 6858000 h 6858000"/>
              <a:gd name="csX13" fmla="*/ 457200 w 12192000"/>
              <a:gd name="csY13" fmla="*/ 6858000 h 6858000"/>
              <a:gd name="csX14" fmla="*/ 1525 w 12192000"/>
              <a:gd name="csY14" fmla="*/ 6858000 h 6858000"/>
              <a:gd name="csX15" fmla="*/ 0 w 12192000"/>
              <a:gd name="csY15" fmla="*/ 6858000 h 6858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12192000" h="6858000">
                <a:moveTo>
                  <a:pt x="457200" y="457200"/>
                </a:moveTo>
                <a:lnTo>
                  <a:pt x="457200" y="6400800"/>
                </a:lnTo>
                <a:lnTo>
                  <a:pt x="11734800" y="6400800"/>
                </a:lnTo>
                <a:lnTo>
                  <a:pt x="11734800" y="457200"/>
                </a:lnTo>
                <a:close/>
                <a:moveTo>
                  <a:pt x="0" y="0"/>
                </a:moveTo>
                <a:lnTo>
                  <a:pt x="457200" y="0"/>
                </a:lnTo>
                <a:lnTo>
                  <a:pt x="457200" y="0"/>
                </a:lnTo>
                <a:lnTo>
                  <a:pt x="12190476" y="0"/>
                </a:lnTo>
                <a:lnTo>
                  <a:pt x="12190476" y="0"/>
                </a:lnTo>
                <a:lnTo>
                  <a:pt x="12192000" y="0"/>
                </a:lnTo>
                <a:lnTo>
                  <a:pt x="12192000" y="6858000"/>
                </a:lnTo>
                <a:lnTo>
                  <a:pt x="12190476" y="6858000"/>
                </a:lnTo>
                <a:lnTo>
                  <a:pt x="11734800" y="6858000"/>
                </a:lnTo>
                <a:lnTo>
                  <a:pt x="457200" y="6858000"/>
                </a:lnTo>
                <a:lnTo>
                  <a:pt x="1525" y="6858000"/>
                </a:lnTo>
                <a:lnTo>
                  <a:pt x="0" y="6858000"/>
                </a:lnTo>
                <a:close/>
              </a:path>
            </a:pathLst>
          </a:cu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5237293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 id="2147483798" r:id="rId54"/>
    <p:sldLayoutId id="2147483799" r:id="rId55"/>
    <p:sldLayoutId id="2147483800" r:id="rId56"/>
    <p:sldLayoutId id="2147483801" r:id="rId57"/>
    <p:sldLayoutId id="2147483802" r:id="rId58"/>
    <p:sldLayoutId id="2147483803" r:id="rId59"/>
  </p:sldLayoutIdLst>
  <p:hf hdr="0"/>
  <p:txStyles>
    <p:titleStyle>
      <a:lvl1pPr algn="l" defTabSz="914400" rtl="0" eaLnBrk="1" latinLnBrk="0" hangingPunct="1">
        <a:lnSpc>
          <a:spcPct val="80000"/>
        </a:lnSpc>
        <a:spcBef>
          <a:spcPct val="0"/>
        </a:spcBef>
        <a:buNone/>
        <a:defRPr sz="4400" kern="1200" cap="all" spc="200" baseline="0">
          <a:solidFill>
            <a:schemeClr val="tx1"/>
          </a:solidFill>
          <a:latin typeface="+mj-lt"/>
          <a:ea typeface="+mj-ea"/>
          <a:cs typeface="Urdu Typesetting" panose="03020402040406030203" pitchFamily="66" charset="-78"/>
        </a:defRPr>
      </a:lvl1pPr>
    </p:titleStyle>
    <p:bodyStyle>
      <a:lvl1pPr marL="0" indent="-228600" algn="l" defTabSz="914400" rtl="0" eaLnBrk="1" latinLnBrk="0" hangingPunct="1">
        <a:lnSpc>
          <a:spcPct val="100000"/>
        </a:lnSpc>
        <a:spcBef>
          <a:spcPts val="600"/>
        </a:spcBef>
        <a:buFont typeface="Arial" panose="020B0604020202020204" pitchFamily="34" charset="0"/>
        <a:buChar char="•"/>
        <a:defRPr sz="1400" b="0" i="0" kern="1200" spc="0" baseline="0">
          <a:solidFill>
            <a:schemeClr val="tx1"/>
          </a:solidFill>
          <a:latin typeface="+mn-lt"/>
          <a:ea typeface="Source Sans Pro Light" panose="020B0403030403020204" pitchFamily="34" charset="0"/>
          <a:cs typeface="Cordia New" panose="020B0304020202020204" pitchFamily="34" charset="-34"/>
        </a:defRPr>
      </a:lvl1pPr>
      <a:lvl2pPr marL="457200" indent="-228600" algn="l" defTabSz="914400" rtl="0" eaLnBrk="1" latinLnBrk="0" hangingPunct="1">
        <a:lnSpc>
          <a:spcPct val="100000"/>
        </a:lnSpc>
        <a:spcBef>
          <a:spcPts val="600"/>
        </a:spcBef>
        <a:buFont typeface="Arial" panose="020B0604020202020204" pitchFamily="34" charset="0"/>
        <a:buChar char="•"/>
        <a:defRPr sz="1400" b="0" i="0" kern="1200" spc="0" baseline="0">
          <a:solidFill>
            <a:schemeClr val="tx1"/>
          </a:solidFill>
          <a:latin typeface="+mn-lt"/>
          <a:ea typeface="Source Sans Pro Light" panose="020B0403030403020204" pitchFamily="34" charset="0"/>
          <a:cs typeface="Cordia New" panose="020B0304020202020204" pitchFamily="34" charset="-34"/>
        </a:defRPr>
      </a:lvl2pPr>
      <a:lvl3pPr marL="685800" indent="-228600" algn="l" defTabSz="914400" rtl="0" eaLnBrk="1" latinLnBrk="0" hangingPunct="1">
        <a:lnSpc>
          <a:spcPct val="100000"/>
        </a:lnSpc>
        <a:spcBef>
          <a:spcPts val="600"/>
        </a:spcBef>
        <a:buFont typeface="Arial" panose="020B0604020202020204" pitchFamily="34" charset="0"/>
        <a:buChar char="•"/>
        <a:defRPr sz="1400" b="0" i="0" kern="1200" spc="0" baseline="0">
          <a:solidFill>
            <a:schemeClr val="tx1"/>
          </a:solidFill>
          <a:latin typeface="+mn-lt"/>
          <a:ea typeface="Source Sans Pro Light" panose="020B0403030403020204" pitchFamily="34" charset="0"/>
          <a:cs typeface="Cordia New" panose="020B0304020202020204" pitchFamily="34" charset="-34"/>
        </a:defRPr>
      </a:lvl3pPr>
      <a:lvl4pPr marL="804672" indent="-228600" algn="l" defTabSz="914400" rtl="0" eaLnBrk="1" latinLnBrk="0" hangingPunct="1">
        <a:lnSpc>
          <a:spcPct val="100000"/>
        </a:lnSpc>
        <a:spcBef>
          <a:spcPts val="600"/>
        </a:spcBef>
        <a:buFont typeface="Arial" panose="020B0604020202020204" pitchFamily="34" charset="0"/>
        <a:buChar char="•"/>
        <a:defRPr sz="1400" b="0" i="0" kern="1200" spc="0" baseline="0">
          <a:solidFill>
            <a:schemeClr val="tx1"/>
          </a:solidFill>
          <a:latin typeface="+mn-lt"/>
          <a:ea typeface="Source Sans Pro Light" panose="020B0403030403020204" pitchFamily="34" charset="0"/>
          <a:cs typeface="Cordia New" panose="020B0304020202020204" pitchFamily="34" charset="-34"/>
        </a:defRPr>
      </a:lvl4pPr>
      <a:lvl5pPr marL="1024128" indent="-228600" algn="l" defTabSz="914400" rtl="0" eaLnBrk="1" latinLnBrk="0" hangingPunct="1">
        <a:lnSpc>
          <a:spcPct val="100000"/>
        </a:lnSpc>
        <a:spcBef>
          <a:spcPts val="600"/>
        </a:spcBef>
        <a:buFont typeface="Arial" panose="020B0604020202020204" pitchFamily="34" charset="0"/>
        <a:buChar char="•"/>
        <a:defRPr sz="1400" b="0" i="0" kern="1200" spc="0" baseline="0">
          <a:solidFill>
            <a:schemeClr val="tx1"/>
          </a:solidFill>
          <a:latin typeface="+mn-lt"/>
          <a:ea typeface="Source Sans Pro Light" panose="020B0403030403020204" pitchFamily="34" charset="0"/>
          <a:cs typeface="Cordia New" panose="020B0304020202020204" pitchFamily="34"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D143BC-44B9-AC37-F0C7-3400800578A3}"/>
              </a:ext>
            </a:extLst>
          </p:cNvPr>
          <p:cNvSpPr>
            <a:spLocks noGrp="1"/>
          </p:cNvSpPr>
          <p:nvPr>
            <p:ph type="ctrTitle"/>
          </p:nvPr>
        </p:nvSpPr>
        <p:spPr>
          <a:xfrm>
            <a:off x="457199" y="4480560"/>
            <a:ext cx="11274552" cy="996988"/>
          </a:xfrm>
          <a:solidFill>
            <a:schemeClr val="bg1"/>
          </a:solidFill>
        </p:spPr>
        <p:txBody>
          <a:bodyPr anchor="b">
            <a:normAutofit fontScale="90000"/>
          </a:bodyPr>
          <a:lstStyle/>
          <a:p>
            <a:r>
              <a:rPr lang="en-US" b="1" dirty="0" smtClean="0">
                <a:latin typeface="Calisto MT" panose="02040603050505030304" pitchFamily="18" charset="0"/>
              </a:rPr>
              <a:t>1008_Introduction </a:t>
            </a:r>
            <a:r>
              <a:rPr lang="en-US" b="1" dirty="0">
                <a:latin typeface="Calisto MT" panose="02040603050505030304" pitchFamily="18" charset="0"/>
              </a:rPr>
              <a:t>to Programming</a:t>
            </a:r>
          </a:p>
        </p:txBody>
      </p:sp>
      <p:sp>
        <p:nvSpPr>
          <p:cNvPr id="3" name="Subtitle 2">
            <a:extLst>
              <a:ext uri="{FF2B5EF4-FFF2-40B4-BE49-F238E27FC236}">
                <a16:creationId xmlns="" xmlns:a16="http://schemas.microsoft.com/office/drawing/2014/main" id="{0B51212A-BFEF-7B22-DF65-498ED7B9D2D5}"/>
              </a:ext>
            </a:extLst>
          </p:cNvPr>
          <p:cNvSpPr>
            <a:spLocks noGrp="1"/>
          </p:cNvSpPr>
          <p:nvPr>
            <p:ph type="subTitle" idx="1"/>
          </p:nvPr>
        </p:nvSpPr>
        <p:spPr>
          <a:xfrm>
            <a:off x="457199" y="5532535"/>
            <a:ext cx="11274552" cy="548640"/>
          </a:xfrm>
          <a:solidFill>
            <a:schemeClr val="bg1"/>
          </a:solidFill>
        </p:spPr>
        <p:txBody>
          <a:bodyPr>
            <a:normAutofit/>
          </a:bodyPr>
          <a:lstStyle/>
          <a:p>
            <a:r>
              <a:rPr lang="en-US" sz="1800" dirty="0"/>
              <a:t>Fundamentals of coding and software development basics</a:t>
            </a:r>
          </a:p>
        </p:txBody>
      </p:sp>
      <p:pic>
        <p:nvPicPr>
          <p:cNvPr id="4" name="Picture 3" descr="Computer script on a screen">
            <a:extLst>
              <a:ext uri="{FF2B5EF4-FFF2-40B4-BE49-F238E27FC236}">
                <a16:creationId xmlns="" xmlns:a16="http://schemas.microsoft.com/office/drawing/2014/main" id="{9DF6980F-722F-4F0E-8836-CB931F6CFF61}"/>
              </a:ext>
            </a:extLst>
          </p:cNvPr>
          <p:cNvPicPr>
            <a:picLocks noChangeAspect="1"/>
          </p:cNvPicPr>
          <p:nvPr/>
        </p:nvPicPr>
        <p:blipFill>
          <a:blip r:embed="rId3"/>
          <a:srcRect t="29158" r="-1" b="29497"/>
          <a:stretch>
            <a:fillRect/>
          </a:stretch>
        </p:blipFill>
        <p:spPr>
          <a:xfrm>
            <a:off x="457200" y="457201"/>
            <a:ext cx="11274552" cy="3111499"/>
          </a:xfrm>
          <a:prstGeom prst="rect">
            <a:avLst/>
          </a:prstGeom>
        </p:spPr>
      </p:pic>
      <p:sp>
        <p:nvSpPr>
          <p:cNvPr id="9" name="Slide Number Placeholder 4">
            <a:extLst>
              <a:ext uri="{FF2B5EF4-FFF2-40B4-BE49-F238E27FC236}">
                <a16:creationId xmlns="" xmlns:a16="http://schemas.microsoft.com/office/drawing/2014/main" id="{4DD6765B-46DF-8872-481A-127B9DBFD3F6}"/>
              </a:ext>
            </a:extLst>
          </p:cNvPr>
          <p:cNvSpPr>
            <a:spLocks noGrp="1"/>
          </p:cNvSpPr>
          <p:nvPr>
            <p:ph type="sldNum" sz="quarter" idx="16"/>
          </p:nvPr>
        </p:nvSpPr>
        <p:spPr>
          <a:xfrm>
            <a:off x="411480" y="6126480"/>
            <a:ext cx="365760" cy="365125"/>
          </a:xfrm>
        </p:spPr>
        <p:txBody>
          <a:bodyPr/>
          <a:lstStyle/>
          <a:p>
            <a:pPr>
              <a:spcAft>
                <a:spcPts val="600"/>
              </a:spcAft>
            </a:pPr>
            <a:fld id="{40B778AE-8D30-EC43-B255-420E7914C179}" type="slidenum">
              <a:rPr lang="en-US" smtClean="0"/>
              <a:pPr>
                <a:spcAft>
                  <a:spcPts val="600"/>
                </a:spcAft>
              </a:pPr>
              <a:t>1</a:t>
            </a:fld>
            <a:endParaRPr lang="en-US" dirty="0"/>
          </a:p>
        </p:txBody>
      </p:sp>
      <p:sp>
        <p:nvSpPr>
          <p:cNvPr id="11" name="Footer Placeholder 5">
            <a:extLst>
              <a:ext uri="{FF2B5EF4-FFF2-40B4-BE49-F238E27FC236}">
                <a16:creationId xmlns="" xmlns:a16="http://schemas.microsoft.com/office/drawing/2014/main" id="{62B45C29-DEFF-A343-62AE-8449A2D30DD0}"/>
              </a:ext>
            </a:extLst>
          </p:cNvPr>
          <p:cNvSpPr>
            <a:spLocks noGrp="1"/>
          </p:cNvSpPr>
          <p:nvPr>
            <p:ph type="ftr" sz="quarter" idx="15"/>
          </p:nvPr>
        </p:nvSpPr>
        <p:spPr>
          <a:xfrm>
            <a:off x="809077" y="6126480"/>
            <a:ext cx="3698529" cy="365125"/>
          </a:xfrm>
        </p:spPr>
        <p:txBody>
          <a:bodyPr/>
          <a:lstStyle/>
          <a:p>
            <a:pPr>
              <a:spcAft>
                <a:spcPts val="600"/>
              </a:spcAft>
            </a:pPr>
            <a:r>
              <a:rPr lang="en-US" dirty="0" smtClean="0"/>
              <a:t>Chapter 1</a:t>
            </a:r>
            <a:endParaRPr lang="en-US" dirty="0"/>
          </a:p>
        </p:txBody>
      </p:sp>
      <p:sp>
        <p:nvSpPr>
          <p:cNvPr id="13" name="Date Placeholder 6">
            <a:extLst>
              <a:ext uri="{FF2B5EF4-FFF2-40B4-BE49-F238E27FC236}">
                <a16:creationId xmlns="" xmlns:a16="http://schemas.microsoft.com/office/drawing/2014/main" id="{2938566F-118B-2C4C-3C83-D36A938045F3}"/>
              </a:ext>
            </a:extLst>
          </p:cNvPr>
          <p:cNvSpPr>
            <a:spLocks noGrp="1"/>
          </p:cNvSpPr>
          <p:nvPr>
            <p:ph type="dt" sz="half" idx="14"/>
          </p:nvPr>
        </p:nvSpPr>
        <p:spPr>
          <a:xfrm>
            <a:off x="9684913" y="6126480"/>
            <a:ext cx="2073147" cy="365125"/>
          </a:xfrm>
        </p:spPr>
        <p:txBody>
          <a:bodyPr/>
          <a:lstStyle/>
          <a:p>
            <a:pPr>
              <a:spcAft>
                <a:spcPts val="600"/>
              </a:spcAft>
            </a:pPr>
            <a:fld id="{CE2FA9DB-1C23-8847-8157-4FA9725CC381}" type="datetime1">
              <a:rPr lang="en-US" smtClean="0"/>
              <a:pPr>
                <a:spcAft>
                  <a:spcPts val="600"/>
                </a:spcAft>
              </a:pPr>
              <a:t>2/4/2026</a:t>
            </a:fld>
            <a:endParaRPr lang="en-US"/>
          </a:p>
        </p:txBody>
      </p:sp>
      <p:sp>
        <p:nvSpPr>
          <p:cNvPr id="8" name="TextBox 7"/>
          <p:cNvSpPr txBox="1"/>
          <p:nvPr/>
        </p:nvSpPr>
        <p:spPr>
          <a:xfrm>
            <a:off x="8561295" y="6491605"/>
            <a:ext cx="3394444" cy="256545"/>
          </a:xfrm>
          <a:prstGeom prst="rect">
            <a:avLst/>
          </a:prstGeom>
          <a:solidFill>
            <a:schemeClr val="bg1"/>
          </a:solidFill>
        </p:spPr>
        <p:txBody>
          <a:bodyPr wrap="square" rtlCol="0">
            <a:spAutoFit/>
          </a:bodyPr>
          <a:lstStyle/>
          <a:p>
            <a:pPr algn="ctr"/>
            <a:r>
              <a:rPr lang="en-US" sz="1067" b="1" dirty="0">
                <a:latin typeface="Times New Roman" panose="02020603050405020304" pitchFamily="18" charset="0"/>
                <a:cs typeface="Times New Roman" panose="02020603050405020304" pitchFamily="18" charset="0"/>
              </a:rPr>
              <a:t>Compiled </a:t>
            </a:r>
            <a:r>
              <a:rPr lang="en-US" sz="1067" b="1" dirty="0" smtClean="0">
                <a:latin typeface="Times New Roman" panose="02020603050405020304" pitchFamily="18" charset="0"/>
                <a:cs typeface="Times New Roman" panose="02020603050405020304" pitchFamily="18" charset="0"/>
              </a:rPr>
              <a:t>by Ms. Dianne Sikinapi &amp;  </a:t>
            </a:r>
            <a:r>
              <a:rPr lang="en-US" sz="1067" b="1" dirty="0">
                <a:latin typeface="Times New Roman" panose="02020603050405020304" pitchFamily="18" charset="0"/>
                <a:cs typeface="Times New Roman" panose="02020603050405020304" pitchFamily="18" charset="0"/>
              </a:rPr>
              <a:t>Ms. </a:t>
            </a:r>
            <a:r>
              <a:rPr lang="en-US" sz="1067" b="1" dirty="0" smtClean="0">
                <a:latin typeface="Times New Roman" panose="02020603050405020304" pitchFamily="18" charset="0"/>
                <a:cs typeface="Times New Roman" panose="02020603050405020304" pitchFamily="18" charset="0"/>
              </a:rPr>
              <a:t>Odilia </a:t>
            </a:r>
            <a:r>
              <a:rPr lang="en-US" sz="1067" b="1" dirty="0" smtClean="0">
                <a:latin typeface="Times New Roman" panose="02020603050405020304" pitchFamily="18" charset="0"/>
                <a:cs typeface="Times New Roman" panose="02020603050405020304" pitchFamily="18" charset="0"/>
              </a:rPr>
              <a:t>Tita</a:t>
            </a:r>
            <a:endParaRPr lang="en-US" sz="1067"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1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4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400"/>
                                        <p:tgtEl>
                                          <p:spTgt spid="3">
                                            <p:txEl>
                                              <p:pRg st="0" end="0"/>
                                            </p:txEl>
                                          </p:spTgt>
                                        </p:tgtEl>
                                      </p:cBhvr>
                                    </p:animEffect>
                                  </p:childTnLst>
                                </p:cTn>
                              </p:par>
                              <p:par>
                                <p:cTn id="16" presetID="42"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D46118-E20D-7885-D7E0-E03A903D79DA}"/>
              </a:ext>
            </a:extLst>
          </p:cNvPr>
          <p:cNvSpPr>
            <a:spLocks noGrp="1"/>
          </p:cNvSpPr>
          <p:nvPr>
            <p:ph type="sldNum" sz="quarter" idx="12"/>
          </p:nvPr>
        </p:nvSpPr>
        <p:spPr/>
        <p:txBody>
          <a:bodyPr anchor="ctr">
            <a:normAutofit/>
          </a:bodyPr>
          <a:lstStyle/>
          <a:p>
            <a:pPr>
              <a:spcAft>
                <a:spcPts val="600"/>
              </a:spcAft>
            </a:pPr>
            <a:fld id="{AEAA3239-9EA4-4A65-A281-97F994456D9F}" type="slidenum">
              <a:rPr lang="en-US" smtClean="0"/>
              <a:pPr>
                <a:spcAft>
                  <a:spcPts val="600"/>
                </a:spcAft>
              </a:pPr>
              <a:t>10</a:t>
            </a:fld>
            <a:endParaRPr lang="en-US"/>
          </a:p>
        </p:txBody>
      </p:sp>
      <p:sp>
        <p:nvSpPr>
          <p:cNvPr id="6" name="Footer Placeholder 5">
            <a:extLst>
              <a:ext uri="{FF2B5EF4-FFF2-40B4-BE49-F238E27FC236}">
                <a16:creationId xmlns="" xmlns:a16="http://schemas.microsoft.com/office/drawing/2014/main" id="{B838902D-E0A0-DD5F-F42D-3A6065E2135B}"/>
              </a:ext>
            </a:extLst>
          </p:cNvPr>
          <p:cNvSpPr>
            <a:spLocks noGrp="1"/>
          </p:cNvSpPr>
          <p:nvPr>
            <p:ph type="ftr" sz="quarter" idx="11"/>
          </p:nvPr>
        </p:nvSpPr>
        <p:spPr/>
        <p:txBody>
          <a:bodyPr anchor="ctr">
            <a:normAutofit/>
          </a:bodyPr>
          <a:lstStyle/>
          <a:p>
            <a:pPr>
              <a:spcAft>
                <a:spcPts val="600"/>
              </a:spcAft>
            </a:pPr>
            <a:r>
              <a:rPr lang="en-US" dirty="0"/>
              <a:t>Presentation title</a:t>
            </a:r>
          </a:p>
        </p:txBody>
      </p:sp>
      <p:sp>
        <p:nvSpPr>
          <p:cNvPr id="7" name="Date Placeholder 6">
            <a:extLst>
              <a:ext uri="{FF2B5EF4-FFF2-40B4-BE49-F238E27FC236}">
                <a16:creationId xmlns="" xmlns:a16="http://schemas.microsoft.com/office/drawing/2014/main" id="{48F53EBD-BCC3-85C6-8A22-7A9B3E9371CF}"/>
              </a:ext>
            </a:extLst>
          </p:cNvPr>
          <p:cNvSpPr>
            <a:spLocks noGrp="1"/>
          </p:cNvSpPr>
          <p:nvPr>
            <p:ph type="dt" sz="half" idx="10"/>
          </p:nvPr>
        </p:nvSpPr>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
        <p:nvSpPr>
          <p:cNvPr id="8" name="Title 7"/>
          <p:cNvSpPr>
            <a:spLocks noGrp="1"/>
          </p:cNvSpPr>
          <p:nvPr>
            <p:ph type="title"/>
          </p:nvPr>
        </p:nvSpPr>
        <p:spPr/>
        <p:txBody>
          <a:bodyPr/>
          <a:lstStyle/>
          <a:p>
            <a:endParaRPr lang="en-US" dirty="0">
              <a:latin typeface="Calisto MT" panose="02040603050505030304" pitchFamily="18" charset="0"/>
            </a:endParaRPr>
          </a:p>
        </p:txBody>
      </p:sp>
      <p:sp>
        <p:nvSpPr>
          <p:cNvPr id="9" name="Content Placeholder 8"/>
          <p:cNvSpPr>
            <a:spLocks noGrp="1"/>
          </p:cNvSpPr>
          <p:nvPr>
            <p:ph idx="1"/>
          </p:nvPr>
        </p:nvSpPr>
        <p:spPr>
          <a:xfrm>
            <a:off x="457199" y="1554480"/>
            <a:ext cx="11569485" cy="4297680"/>
          </a:xfrm>
          <a:prstGeom prst="teardrop">
            <a:avLst/>
          </a:prstGeom>
          <a:solidFill>
            <a:schemeClr val="tx2">
              <a:lumMod val="10000"/>
              <a:lumOff val="90000"/>
            </a:schemeClr>
          </a:solidFill>
        </p:spPr>
        <p:style>
          <a:lnRef idx="2">
            <a:schemeClr val="dk1"/>
          </a:lnRef>
          <a:fillRef idx="1">
            <a:schemeClr val="lt1"/>
          </a:fillRef>
          <a:effectRef idx="0">
            <a:schemeClr val="dk1"/>
          </a:effectRef>
          <a:fontRef idx="minor">
            <a:schemeClr val="dk1"/>
          </a:fontRef>
        </p:style>
        <p:txBody>
          <a:bodyPr rtlCol="0" anchor="ctr">
            <a:noAutofit/>
          </a:bodyPr>
          <a:lstStyle/>
          <a:p>
            <a:r>
              <a:rPr lang="en-US" sz="2800" b="1" dirty="0">
                <a:latin typeface="Calisto MT" panose="02040603050505030304" pitchFamily="18" charset="0"/>
              </a:rPr>
              <a:t>An important point before we proceed:</a:t>
            </a:r>
            <a:r>
              <a:rPr lang="en-US" sz="2800" dirty="0">
                <a:latin typeface="Calisto MT" panose="02040603050505030304" pitchFamily="18" charset="0"/>
              </a:rPr>
              <a:t> You will not be a </a:t>
            </a:r>
            <a:r>
              <a:rPr lang="en-US" sz="2800" dirty="0" smtClean="0">
                <a:latin typeface="Calisto MT" panose="02040603050505030304" pitchFamily="18" charset="0"/>
              </a:rPr>
              <a:t>Programmer </a:t>
            </a:r>
            <a:r>
              <a:rPr lang="en-US" sz="2800" dirty="0">
                <a:latin typeface="Calisto MT" panose="02040603050505030304" pitchFamily="18" charset="0"/>
              </a:rPr>
              <a:t>when you finish reading this chapter or even when you finish </a:t>
            </a:r>
            <a:r>
              <a:rPr lang="en-US" sz="2800" dirty="0" smtClean="0">
                <a:latin typeface="Calisto MT" panose="02040603050505030304" pitchFamily="18" charset="0"/>
              </a:rPr>
              <a:t>completing this subject. </a:t>
            </a:r>
            <a:r>
              <a:rPr lang="en-US" sz="2800" dirty="0">
                <a:latin typeface="Calisto MT" panose="02040603050505030304" pitchFamily="18" charset="0"/>
              </a:rPr>
              <a:t>Programming proficiency takes practice and training beyond the scope of this </a:t>
            </a:r>
            <a:r>
              <a:rPr lang="en-US" sz="2800" dirty="0" smtClean="0">
                <a:latin typeface="Calisto MT" panose="02040603050505030304" pitchFamily="18" charset="0"/>
              </a:rPr>
              <a:t>class. </a:t>
            </a:r>
            <a:r>
              <a:rPr lang="en-US" sz="2800" dirty="0">
                <a:latin typeface="Calisto MT" panose="02040603050505030304" pitchFamily="18" charset="0"/>
              </a:rPr>
              <a:t>However, you will become acquainted with how </a:t>
            </a:r>
            <a:r>
              <a:rPr lang="en-US" sz="2800" dirty="0" smtClean="0">
                <a:latin typeface="Calisto MT" panose="02040603050505030304" pitchFamily="18" charset="0"/>
              </a:rPr>
              <a:t>Programmers </a:t>
            </a:r>
            <a:r>
              <a:rPr lang="en-US" sz="2800" dirty="0">
                <a:latin typeface="Calisto MT" panose="02040603050505030304" pitchFamily="18" charset="0"/>
              </a:rPr>
              <a:t>develop solutions to a variety of problems.</a:t>
            </a:r>
          </a:p>
        </p:txBody>
      </p:sp>
    </p:spTree>
    <p:extLst>
      <p:ext uri="{BB962C8B-B14F-4D97-AF65-F5344CB8AC3E}">
        <p14:creationId xmlns:p14="http://schemas.microsoft.com/office/powerpoint/2010/main" val="243718546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38250" y="406040"/>
            <a:ext cx="10579281" cy="840253"/>
          </a:xfrm>
        </p:spPr>
        <p:txBody>
          <a:bodyPr>
            <a:normAutofit fontScale="90000"/>
          </a:bodyPr>
          <a:lstStyle/>
          <a:p>
            <a:r>
              <a:rPr lang="en-US" sz="3733" b="1" dirty="0">
                <a:latin typeface="Calisto MT" panose="02040603050505030304" pitchFamily="18" charset="0"/>
              </a:rPr>
              <a:t>1.2 Computer Programming History</a:t>
            </a:r>
          </a:p>
        </p:txBody>
      </p:sp>
      <p:sp>
        <p:nvSpPr>
          <p:cNvPr id="5" name="Content Placeholder 4"/>
          <p:cNvSpPr>
            <a:spLocks noGrp="1"/>
          </p:cNvSpPr>
          <p:nvPr>
            <p:ph idx="1"/>
          </p:nvPr>
        </p:nvSpPr>
        <p:spPr>
          <a:xfrm>
            <a:off x="581025" y="1435946"/>
            <a:ext cx="10536273" cy="4708823"/>
          </a:xfrm>
          <a:solidFill>
            <a:schemeClr val="bg1"/>
          </a:solidFill>
        </p:spPr>
        <p:txBody>
          <a:bodyPr>
            <a:noAutofit/>
          </a:bodyPr>
          <a:lstStyle/>
          <a:p>
            <a:r>
              <a:rPr lang="en-US" sz="2400" dirty="0">
                <a:latin typeface="Calisto MT" panose="02040603050505030304" pitchFamily="18" charset="0"/>
              </a:rPr>
              <a:t>Computer Programming is the very basis of the digital age that we live in today. Every time you like a post on social media, send an email, or set an alarm on your phone, a programming language is working behind the scenes – pulling the strings. </a:t>
            </a:r>
          </a:p>
          <a:p>
            <a:r>
              <a:rPr lang="en-US" sz="2400" dirty="0">
                <a:latin typeface="Calisto MT" panose="02040603050505030304" pitchFamily="18" charset="0"/>
              </a:rPr>
              <a:t>Today computers have an extensive genealogy. One of the earlier computing devices was the abacus. This machine is quite simple consisting of beads strung on a rod that are in turn mounted in a rectangular frame. As the beads are moved back and forth on the rods, their position represents stored values. It is the position of the beads that brings the idea of computers representing and storing data. </a:t>
            </a:r>
          </a:p>
        </p:txBody>
      </p:sp>
    </p:spTree>
    <p:extLst>
      <p:ext uri="{BB962C8B-B14F-4D97-AF65-F5344CB8AC3E}">
        <p14:creationId xmlns:p14="http://schemas.microsoft.com/office/powerpoint/2010/main" val="171886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3000" y="790575"/>
            <a:ext cx="10091703" cy="5354194"/>
          </a:xfrm>
          <a:solidFill>
            <a:schemeClr val="bg1"/>
          </a:solidFill>
        </p:spPr>
        <p:txBody>
          <a:bodyPr>
            <a:noAutofit/>
          </a:bodyPr>
          <a:lstStyle/>
          <a:p>
            <a:r>
              <a:rPr lang="en-US" sz="2400" dirty="0">
                <a:latin typeface="Calisto MT" panose="02040603050505030304" pitchFamily="18" charset="0"/>
              </a:rPr>
              <a:t>The first programming language was invented way back in 1843 by a female called Ada Lovelace. (She was often referred to as the Mother of Programming Languages.)</a:t>
            </a:r>
          </a:p>
          <a:p>
            <a:r>
              <a:rPr lang="en-US" sz="2400" dirty="0">
                <a:latin typeface="Calisto MT" panose="02040603050505030304" pitchFamily="18" charset="0"/>
              </a:rPr>
              <a:t>She came up with the first-ever machine </a:t>
            </a:r>
            <a:r>
              <a:rPr lang="en-US" sz="2400" b="1" dirty="0">
                <a:latin typeface="Calisto MT" panose="02040603050505030304" pitchFamily="18" charset="0"/>
              </a:rPr>
              <a:t>algorithm</a:t>
            </a:r>
            <a:r>
              <a:rPr lang="en-US" sz="2400" dirty="0">
                <a:latin typeface="Calisto MT" panose="02040603050505030304" pitchFamily="18" charset="0"/>
              </a:rPr>
              <a:t> for an early computing machine that she wrote down on a piece of paper because no computers existed at that time.</a:t>
            </a:r>
          </a:p>
          <a:p>
            <a:r>
              <a:rPr lang="en-US" sz="2400" dirty="0">
                <a:latin typeface="Calisto MT" panose="02040603050505030304" pitchFamily="18" charset="0"/>
              </a:rPr>
              <a:t>Programming languages have obviously come a long way. The first known programming languages were complicated machine codes that were manually inputted into early computing machines.</a:t>
            </a:r>
          </a:p>
          <a:p>
            <a:r>
              <a:rPr lang="en-US" sz="2400" dirty="0">
                <a:latin typeface="Calisto MT" panose="02040603050505030304" pitchFamily="18" charset="0"/>
              </a:rPr>
              <a:t>You will discover that computer programming developed quickly from machine codes to fully automated human-readable code.</a:t>
            </a:r>
          </a:p>
        </p:txBody>
      </p:sp>
    </p:spTree>
    <p:extLst>
      <p:ext uri="{BB962C8B-B14F-4D97-AF65-F5344CB8AC3E}">
        <p14:creationId xmlns:p14="http://schemas.microsoft.com/office/powerpoint/2010/main" val="360059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375378-6E2D-A858-7538-BF73630041F2}"/>
              </a:ext>
            </a:extLst>
          </p:cNvPr>
          <p:cNvSpPr>
            <a:spLocks noGrp="1"/>
          </p:cNvSpPr>
          <p:nvPr>
            <p:ph type="title"/>
          </p:nvPr>
        </p:nvSpPr>
        <p:spPr>
          <a:xfrm>
            <a:off x="300446" y="137160"/>
            <a:ext cx="7315200" cy="914400"/>
          </a:xfrm>
        </p:spPr>
        <p:txBody>
          <a:bodyPr anchor="b">
            <a:normAutofit/>
          </a:bodyPr>
          <a:lstStyle/>
          <a:p>
            <a:r>
              <a:rPr lang="en-US" b="1" dirty="0">
                <a:latin typeface="Calisto MT" panose="02040603050505030304" pitchFamily="18" charset="0"/>
              </a:rPr>
              <a:t>Early Beginnings</a:t>
            </a:r>
          </a:p>
        </p:txBody>
      </p:sp>
      <p:sp>
        <p:nvSpPr>
          <p:cNvPr id="4" name="Content Placeholder 3">
            <a:extLst>
              <a:ext uri="{FF2B5EF4-FFF2-40B4-BE49-F238E27FC236}">
                <a16:creationId xmlns="" xmlns:a16="http://schemas.microsoft.com/office/drawing/2014/main" id="{72D91751-F971-7912-CD1D-9C81F79D94D4}"/>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300446" y="1051559"/>
            <a:ext cx="7873736" cy="4981687"/>
          </a:xfrm>
          <a:solidFill>
            <a:schemeClr val="bg1"/>
          </a:solidFill>
        </p:spPr>
        <p:txBody>
          <a:bodyPr>
            <a:noAutofit/>
          </a:bodyPr>
          <a:lstStyle/>
          <a:p>
            <a:pPr marL="0" indent="0">
              <a:spcBef>
                <a:spcPts val="2500"/>
              </a:spcBef>
              <a:buFont typeface="Arial" panose="020B0604020202020204" pitchFamily="34" charset="0"/>
              <a:buNone/>
            </a:pPr>
            <a:r>
              <a:rPr lang="en-US" sz="1800" b="1" dirty="0">
                <a:latin typeface="Calisto MT" panose="02040603050505030304" pitchFamily="18" charset="0"/>
              </a:rPr>
              <a:t>Ada Lovelace and Conceptual Foundation</a:t>
            </a:r>
          </a:p>
          <a:p>
            <a:pPr marL="0" lvl="1" indent="0">
              <a:buFont typeface="Arial" panose="020B0604020202020204" pitchFamily="34" charset="0"/>
              <a:buNone/>
            </a:pPr>
            <a:r>
              <a:rPr sz="1800" dirty="0">
                <a:latin typeface="Calisto MT" panose="02040603050505030304" pitchFamily="18" charset="0"/>
              </a:rPr>
              <a:t>Ada Lovelace pioneered programming concepts with her work on the Analytical Engine, envisioning machine-executed operations beyond calculations.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Early Electronic Computers</a:t>
            </a:r>
          </a:p>
          <a:p>
            <a:pPr marL="0" lvl="1" indent="0">
              <a:buFont typeface="Arial" panose="020B0604020202020204" pitchFamily="34" charset="0"/>
              <a:buNone/>
            </a:pPr>
            <a:r>
              <a:rPr sz="1800" dirty="0">
                <a:latin typeface="Calisto MT" panose="02040603050505030304" pitchFamily="18" charset="0"/>
              </a:rPr>
              <a:t>World War II era computers like ENIAC introduced electronic calculation but required manual wiring and switches.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Machine and Assembly Languages</a:t>
            </a:r>
          </a:p>
          <a:p>
            <a:pPr marL="0" lvl="1" indent="0">
              <a:buFont typeface="Arial" panose="020B0604020202020204" pitchFamily="34" charset="0"/>
              <a:buNone/>
            </a:pPr>
            <a:r>
              <a:rPr sz="1800" dirty="0">
                <a:latin typeface="Calisto MT" panose="02040603050505030304" pitchFamily="18" charset="0"/>
              </a:rPr>
              <a:t>Machine language with binary codes and assembly language with symbols made programming more accessible and programmable.</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Transition to Modern Programming</a:t>
            </a:r>
          </a:p>
          <a:p>
            <a:pPr marL="0" lvl="1" indent="0">
              <a:buFont typeface="Arial" panose="020B0604020202020204" pitchFamily="34" charset="0"/>
              <a:buNone/>
            </a:pPr>
            <a:r>
              <a:rPr sz="1800" dirty="0">
                <a:latin typeface="Calisto MT" panose="02040603050505030304" pitchFamily="18" charset="0"/>
              </a:rPr>
              <a:t>The shift from mechanical to electronic computing enabled faster processing and laid groundwork for high-level languages.</a:t>
            </a:r>
            <a:endParaRPr lang="en-US" sz="18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3AE96CFC-112A-6C77-C0DE-193183DAD712}"/>
              </a:ext>
            </a:extLst>
          </p:cNvPr>
          <p:cNvSpPr>
            <a:spLocks noGrp="1"/>
          </p:cNvSpPr>
          <p:nvPr>
            <p:ph type="sldNum" sz="quarter" idx="17"/>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13</a:t>
            </a:fld>
            <a:endParaRPr lang="en-US"/>
          </a:p>
        </p:txBody>
      </p:sp>
      <p:sp>
        <p:nvSpPr>
          <p:cNvPr id="6" name="Footer Placeholder 5">
            <a:extLst>
              <a:ext uri="{FF2B5EF4-FFF2-40B4-BE49-F238E27FC236}">
                <a16:creationId xmlns="" xmlns:a16="http://schemas.microsoft.com/office/drawing/2014/main" id="{351BFBDE-CB5A-7DAC-4CF0-9F529C4F968D}"/>
              </a:ext>
            </a:extLst>
          </p:cNvPr>
          <p:cNvSpPr>
            <a:spLocks noGrp="1"/>
          </p:cNvSpPr>
          <p:nvPr>
            <p:ph type="ftr" sz="quarter" idx="16"/>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FF9EB13C-147D-6337-00EA-B597BC439105}"/>
              </a:ext>
            </a:extLst>
          </p:cNvPr>
          <p:cNvSpPr>
            <a:spLocks noGrp="1"/>
          </p:cNvSpPr>
          <p:nvPr>
            <p:ph type="dt" sz="half" idx="15"/>
          </p:nvPr>
        </p:nvSpPr>
        <p:spPr>
          <a:xfrm>
            <a:off x="5782614" y="6126480"/>
            <a:ext cx="1989786"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pic>
        <p:nvPicPr>
          <p:cNvPr id="8" name="Content Placeholder 7" descr="old cash register">
            <a:extLst>
              <a:ext uri="{FF2B5EF4-FFF2-40B4-BE49-F238E27FC236}">
                <a16:creationId xmlns="" xmlns:a16="http://schemas.microsoft.com/office/drawing/2014/main" id="{556B8856-B6B9-4A1C-995D-1587C93E2DCF}"/>
              </a:ext>
            </a:extLst>
          </p:cNvPr>
          <p:cNvPicPr>
            <a:picLocks noGrp="1" noChangeAspect="1"/>
          </p:cNvPicPr>
          <p:nvPr>
            <p:ph type="pic" sz="quarter" idx="13"/>
          </p:nvPr>
        </p:nvPicPr>
        <p:blipFill>
          <a:blip r:embed="rId3"/>
          <a:srcRect l="32985" r="27908" b="-1"/>
          <a:stretch>
            <a:fillRect/>
          </a:stretch>
        </p:blipFill>
        <p:spPr>
          <a:xfrm>
            <a:off x="8174182" y="10"/>
            <a:ext cx="4017817" cy="6857990"/>
          </a:xfrm>
        </p:spPr>
      </p:pic>
    </p:spTree>
    <p:extLst>
      <p:ext uri="{BB962C8B-B14F-4D97-AF65-F5344CB8AC3E}">
        <p14:creationId xmlns:p14="http://schemas.microsoft.com/office/powerpoint/2010/main" val="1229709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EA5D2B-0190-D74E-D654-A9C19F1F3614}"/>
              </a:ext>
            </a:extLst>
          </p:cNvPr>
          <p:cNvSpPr>
            <a:spLocks noGrp="1"/>
          </p:cNvSpPr>
          <p:nvPr>
            <p:ph type="title"/>
          </p:nvPr>
        </p:nvSpPr>
        <p:spPr>
          <a:xfrm>
            <a:off x="123986" y="130628"/>
            <a:ext cx="8050196" cy="914400"/>
          </a:xfrm>
        </p:spPr>
        <p:txBody>
          <a:bodyPr anchor="b">
            <a:normAutofit/>
          </a:bodyPr>
          <a:lstStyle/>
          <a:p>
            <a:r>
              <a:rPr lang="en-US" sz="3300" b="1" dirty="0">
                <a:latin typeface="Calisto MT" panose="02040603050505030304" pitchFamily="18" charset="0"/>
              </a:rPr>
              <a:t>Development of High-Level Languages</a:t>
            </a:r>
          </a:p>
        </p:txBody>
      </p:sp>
      <p:sp>
        <p:nvSpPr>
          <p:cNvPr id="4" name="Content Placeholder 3">
            <a:extLst>
              <a:ext uri="{FF2B5EF4-FFF2-40B4-BE49-F238E27FC236}">
                <a16:creationId xmlns="" xmlns:a16="http://schemas.microsoft.com/office/drawing/2014/main" id="{6393C7C9-9293-FA85-18F5-F8AF258C1C06}"/>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123986" y="1045028"/>
            <a:ext cx="8050196" cy="5081452"/>
          </a:xfrm>
          <a:solidFill>
            <a:schemeClr val="bg1"/>
          </a:solidFill>
        </p:spPr>
        <p:txBody>
          <a:bodyPr>
            <a:noAutofit/>
          </a:bodyPr>
          <a:lstStyle/>
          <a:p>
            <a:pPr marL="0" indent="0">
              <a:spcBef>
                <a:spcPts val="2500"/>
              </a:spcBef>
              <a:buFont typeface="Arial" panose="020B0604020202020204" pitchFamily="34" charset="0"/>
              <a:buNone/>
            </a:pPr>
            <a:r>
              <a:rPr lang="en-US" sz="2000" b="1" dirty="0">
                <a:latin typeface="Calisto MT" panose="02040603050505030304" pitchFamily="18" charset="0"/>
              </a:rPr>
              <a:t>Early High-Level Languages</a:t>
            </a:r>
          </a:p>
          <a:p>
            <a:pPr marL="0" lvl="1" indent="0">
              <a:buFont typeface="Arial" panose="020B0604020202020204" pitchFamily="34" charset="0"/>
              <a:buNone/>
            </a:pPr>
            <a:r>
              <a:rPr sz="2000" dirty="0">
                <a:latin typeface="Calisto MT" panose="02040603050505030304" pitchFamily="18" charset="0"/>
              </a:rPr>
              <a:t>FORTRAN and COBOL emerged in the 1950s to simplify coding for scientific and business applications.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Structured Programming</a:t>
            </a:r>
          </a:p>
          <a:p>
            <a:pPr marL="0" lvl="1" indent="0">
              <a:buFont typeface="Arial" panose="020B0604020202020204" pitchFamily="34" charset="0"/>
              <a:buNone/>
            </a:pPr>
            <a:r>
              <a:rPr sz="2000" dirty="0">
                <a:latin typeface="Calisto MT" panose="02040603050505030304" pitchFamily="18" charset="0"/>
              </a:rPr>
              <a:t>The 1970s introduced structured programming with C, enhancing modularity and code readability.</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Object-Oriented Programming</a:t>
            </a:r>
          </a:p>
          <a:p>
            <a:pPr marL="0" lvl="1" indent="0">
              <a:buFont typeface="Arial" panose="020B0604020202020204" pitchFamily="34" charset="0"/>
              <a:buNone/>
            </a:pPr>
            <a:r>
              <a:rPr sz="2000" dirty="0">
                <a:latin typeface="Calisto MT" panose="02040603050505030304" pitchFamily="18" charset="0"/>
              </a:rPr>
              <a:t>Languages like C++ and Java enabled modeling of real-world entities using classes and objects.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Scripting Languages Emergence</a:t>
            </a:r>
          </a:p>
          <a:p>
            <a:pPr marL="0" lvl="1" indent="0">
              <a:buFont typeface="Arial" panose="020B0604020202020204" pitchFamily="34" charset="0"/>
              <a:buNone/>
            </a:pPr>
            <a:r>
              <a:rPr sz="2000" dirty="0">
                <a:latin typeface="Calisto MT" panose="02040603050505030304" pitchFamily="18" charset="0"/>
              </a:rPr>
              <a:t>Python and JavaScript in the 1990s promoted simplicity and rapid development for diverse applications.</a:t>
            </a:r>
            <a:endParaRPr lang="en-US" sz="20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AC48A1F6-CA97-F016-EF6A-BD209EB83503}"/>
              </a:ext>
            </a:extLst>
          </p:cNvPr>
          <p:cNvSpPr>
            <a:spLocks noGrp="1"/>
          </p:cNvSpPr>
          <p:nvPr>
            <p:ph type="sldNum" sz="quarter" idx="17"/>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14</a:t>
            </a:fld>
            <a:endParaRPr lang="en-US"/>
          </a:p>
        </p:txBody>
      </p:sp>
      <p:sp>
        <p:nvSpPr>
          <p:cNvPr id="6" name="Footer Placeholder 5">
            <a:extLst>
              <a:ext uri="{FF2B5EF4-FFF2-40B4-BE49-F238E27FC236}">
                <a16:creationId xmlns="" xmlns:a16="http://schemas.microsoft.com/office/drawing/2014/main" id="{FC46BF0D-1A46-9D3B-50C8-3A9789068040}"/>
              </a:ext>
            </a:extLst>
          </p:cNvPr>
          <p:cNvSpPr>
            <a:spLocks noGrp="1"/>
          </p:cNvSpPr>
          <p:nvPr>
            <p:ph type="ftr" sz="quarter" idx="16"/>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A4399CB9-FB07-D28B-7E43-2F305E221CE1}"/>
              </a:ext>
            </a:extLst>
          </p:cNvPr>
          <p:cNvSpPr>
            <a:spLocks noGrp="1"/>
          </p:cNvSpPr>
          <p:nvPr>
            <p:ph type="dt" sz="half" idx="15"/>
          </p:nvPr>
        </p:nvSpPr>
        <p:spPr>
          <a:xfrm>
            <a:off x="5782614" y="6126480"/>
            <a:ext cx="1989786"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pic>
        <p:nvPicPr>
          <p:cNvPr id="8" name="Content Placeholder 7" descr="Old golf scorecards from the 1960s.   iPhone">
            <a:extLst>
              <a:ext uri="{FF2B5EF4-FFF2-40B4-BE49-F238E27FC236}">
                <a16:creationId xmlns="" xmlns:a16="http://schemas.microsoft.com/office/drawing/2014/main" id="{F259BA00-BBC8-499C-9B39-9492652E2683}"/>
              </a:ext>
            </a:extLst>
          </p:cNvPr>
          <p:cNvPicPr>
            <a:picLocks noGrp="1" noChangeAspect="1"/>
          </p:cNvPicPr>
          <p:nvPr>
            <p:ph type="pic" sz="quarter" idx="13"/>
          </p:nvPr>
        </p:nvPicPr>
        <p:blipFill>
          <a:blip r:embed="rId3"/>
          <a:srcRect l="8482" r="32932"/>
          <a:stretch>
            <a:fillRect/>
          </a:stretch>
        </p:blipFill>
        <p:spPr>
          <a:xfrm>
            <a:off x="8174182" y="10"/>
            <a:ext cx="4017817" cy="6857990"/>
          </a:xfrm>
        </p:spPr>
      </p:pic>
    </p:spTree>
    <p:extLst>
      <p:ext uri="{BB962C8B-B14F-4D97-AF65-F5344CB8AC3E}">
        <p14:creationId xmlns:p14="http://schemas.microsoft.com/office/powerpoint/2010/main" val="406993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E901C-D469-215C-44A6-67D65B3F1CD1}"/>
              </a:ext>
            </a:extLst>
          </p:cNvPr>
          <p:cNvSpPr>
            <a:spLocks noGrp="1"/>
          </p:cNvSpPr>
          <p:nvPr>
            <p:ph type="title"/>
          </p:nvPr>
        </p:nvSpPr>
        <p:spPr>
          <a:xfrm>
            <a:off x="457200" y="457200"/>
            <a:ext cx="4564763" cy="1269482"/>
          </a:xfrm>
        </p:spPr>
        <p:txBody>
          <a:bodyPr anchor="t">
            <a:normAutofit/>
          </a:bodyPr>
          <a:lstStyle/>
          <a:p>
            <a:r>
              <a:rPr lang="en-US" b="1" dirty="0">
                <a:latin typeface="Calisto MT" panose="02040603050505030304" pitchFamily="18" charset="0"/>
              </a:rPr>
              <a:t>Modern Programming Trends</a:t>
            </a:r>
          </a:p>
        </p:txBody>
      </p:sp>
      <p:pic>
        <p:nvPicPr>
          <p:cNvPr id="8" name="Content Placeholder 7" descr="Continent - Geographic Area, 4K Resolution, Abstract, Animation - Moving Image, Binary Code">
            <a:extLst>
              <a:ext uri="{FF2B5EF4-FFF2-40B4-BE49-F238E27FC236}">
                <a16:creationId xmlns="" xmlns:a16="http://schemas.microsoft.com/office/drawing/2014/main" id="{53DFABA1-2EB4-4EA6-AEBA-EC0AA1CFC806}"/>
              </a:ext>
            </a:extLst>
          </p:cNvPr>
          <p:cNvPicPr>
            <a:picLocks noGrp="1" noChangeAspect="1"/>
          </p:cNvPicPr>
          <p:nvPr>
            <p:ph type="pic" sz="quarter" idx="13"/>
          </p:nvPr>
        </p:nvPicPr>
        <p:blipFill>
          <a:blip r:embed="rId3"/>
          <a:srcRect l="7924" r="27295" b="-2"/>
          <a:stretch>
            <a:fillRect/>
          </a:stretch>
        </p:blipFill>
        <p:spPr>
          <a:xfrm>
            <a:off x="457200" y="1968816"/>
            <a:ext cx="4564763" cy="3963682"/>
          </a:xfrm>
        </p:spPr>
      </p:pic>
      <p:sp>
        <p:nvSpPr>
          <p:cNvPr id="4" name="Content Placeholder 3">
            <a:extLst>
              <a:ext uri="{FF2B5EF4-FFF2-40B4-BE49-F238E27FC236}">
                <a16:creationId xmlns="" xmlns:a16="http://schemas.microsoft.com/office/drawing/2014/main" id="{07393DF4-DA24-1C91-2E1A-946E5B45D698}"/>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457146" y="457199"/>
            <a:ext cx="6217920" cy="5907741"/>
          </a:xfrm>
          <a:solidFill>
            <a:schemeClr val="bg1"/>
          </a:solidFill>
        </p:spPr>
        <p:txBody>
          <a:bodyPr>
            <a:noAutofit/>
          </a:bodyPr>
          <a:lstStyle/>
          <a:p>
            <a:pPr marL="0" indent="0">
              <a:spcBef>
                <a:spcPts val="2500"/>
              </a:spcBef>
              <a:buFont typeface="Arial" panose="020B0604020202020204" pitchFamily="34" charset="0"/>
              <a:buNone/>
            </a:pPr>
            <a:r>
              <a:rPr lang="en-US" sz="2000" b="1" dirty="0">
                <a:latin typeface="Calisto MT" panose="02040603050505030304" pitchFamily="18" charset="0"/>
              </a:rPr>
              <a:t>Open-Source Collaboration</a:t>
            </a:r>
          </a:p>
          <a:p>
            <a:pPr marL="0" lvl="1" indent="0">
              <a:buFont typeface="Arial" panose="020B0604020202020204" pitchFamily="34" charset="0"/>
              <a:buNone/>
            </a:pPr>
            <a:r>
              <a:rPr sz="2000" dirty="0">
                <a:latin typeface="Calisto MT" panose="02040603050505030304" pitchFamily="18" charset="0"/>
              </a:rPr>
              <a:t>Open-source development fosters community innovation and collaboration through projects like Linux and Python.</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Cloud Computing Importance</a:t>
            </a:r>
          </a:p>
          <a:p>
            <a:pPr marL="0" lvl="1" indent="0">
              <a:buFont typeface="Arial" panose="020B0604020202020204" pitchFamily="34" charset="0"/>
              <a:buNone/>
            </a:pPr>
            <a:r>
              <a:rPr sz="2000" dirty="0">
                <a:latin typeface="Calisto MT" panose="02040603050505030304" pitchFamily="18" charset="0"/>
              </a:rPr>
              <a:t>Cloud computing drives scalable application development leveraging distributed resources and infrastructure.</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AI and Machine Learning</a:t>
            </a:r>
          </a:p>
          <a:p>
            <a:pPr marL="0" lvl="1" indent="0">
              <a:buFont typeface="Arial" panose="020B0604020202020204" pitchFamily="34" charset="0"/>
              <a:buNone/>
            </a:pPr>
            <a:r>
              <a:rPr sz="2000" dirty="0">
                <a:latin typeface="Calisto MT" panose="02040603050505030304" pitchFamily="18" charset="0"/>
              </a:rPr>
              <a:t>AI frameworks like </a:t>
            </a:r>
            <a:r>
              <a:rPr sz="2000" dirty="0" err="1">
                <a:latin typeface="Calisto MT" panose="02040603050505030304" pitchFamily="18" charset="0"/>
              </a:rPr>
              <a:t>TensorFlow</a:t>
            </a:r>
            <a:r>
              <a:rPr sz="2000" dirty="0">
                <a:latin typeface="Calisto MT" panose="02040603050505030304" pitchFamily="18" charset="0"/>
              </a:rPr>
              <a:t> enable building intelligent systems and machine learning applications.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Security and Low-Code Platforms</a:t>
            </a:r>
          </a:p>
          <a:p>
            <a:pPr marL="0" lvl="1" indent="0">
              <a:buFont typeface="Arial" panose="020B0604020202020204" pitchFamily="34" charset="0"/>
              <a:buNone/>
            </a:pPr>
            <a:r>
              <a:rPr sz="2000" dirty="0">
                <a:latin typeface="Calisto MT" panose="02040603050505030304" pitchFamily="18" charset="0"/>
              </a:rPr>
              <a:t>Security-focused programming and low-code platforms democratize development and protect against cyber threats.</a:t>
            </a:r>
            <a:endParaRPr lang="en-US" sz="20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188010CC-C852-5EE1-98B7-C4F96892FF82}"/>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15</a:t>
            </a:fld>
            <a:endParaRPr lang="en-US"/>
          </a:p>
        </p:txBody>
      </p:sp>
      <p:sp>
        <p:nvSpPr>
          <p:cNvPr id="6" name="Footer Placeholder 5">
            <a:extLst>
              <a:ext uri="{FF2B5EF4-FFF2-40B4-BE49-F238E27FC236}">
                <a16:creationId xmlns="" xmlns:a16="http://schemas.microsoft.com/office/drawing/2014/main" id="{EEE41CB5-EBD9-40AA-DDC7-0044701BE1AE}"/>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E180E7FB-58D9-D8A4-9922-942B16B6832A}"/>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492221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10" y="284984"/>
            <a:ext cx="10906125" cy="967132"/>
          </a:xfrm>
        </p:spPr>
        <p:txBody>
          <a:bodyPr>
            <a:noAutofit/>
          </a:bodyPr>
          <a:lstStyle/>
          <a:p>
            <a:r>
              <a:rPr lang="en-US" sz="3600" b="1" dirty="0">
                <a:latin typeface="Calisto MT" panose="02040603050505030304" pitchFamily="18" charset="0"/>
              </a:rPr>
              <a:t>1.3 Examples of Computer Programs</a:t>
            </a:r>
          </a:p>
        </p:txBody>
      </p:sp>
      <p:sp>
        <p:nvSpPr>
          <p:cNvPr id="3" name="Content Placeholder 2"/>
          <p:cNvSpPr>
            <a:spLocks noGrp="1"/>
          </p:cNvSpPr>
          <p:nvPr>
            <p:ph idx="1"/>
          </p:nvPr>
        </p:nvSpPr>
        <p:spPr>
          <a:xfrm>
            <a:off x="372534" y="1051818"/>
            <a:ext cx="11016879" cy="5306085"/>
          </a:xfrm>
          <a:solidFill>
            <a:schemeClr val="bg1"/>
          </a:solidFill>
        </p:spPr>
        <p:txBody>
          <a:bodyPr>
            <a:normAutofit fontScale="25000" lnSpcReduction="20000"/>
          </a:bodyPr>
          <a:lstStyle/>
          <a:p>
            <a:r>
              <a:rPr lang="en-US" sz="9600" dirty="0">
                <a:latin typeface="Calisto MT" panose="02040603050505030304" pitchFamily="18" charset="0"/>
              </a:rPr>
              <a:t>Computer programs, also known as software or applications, are sets of instructions that tell a computer how to perform specific tasks. They come in various types and serve a wide range of purposes. Here are some examples of computer programs:</a:t>
            </a:r>
          </a:p>
          <a:p>
            <a:pPr lvl="1">
              <a:buFont typeface="Arial Narrow" panose="020B0606020202030204" pitchFamily="34" charset="0"/>
              <a:buChar char="♦"/>
            </a:pPr>
            <a:r>
              <a:rPr lang="en-US" sz="9600" b="1" dirty="0">
                <a:latin typeface="Calisto MT" panose="02040603050505030304" pitchFamily="18" charset="0"/>
              </a:rPr>
              <a:t>Web Browsers:</a:t>
            </a:r>
            <a:r>
              <a:rPr lang="en-US" sz="9600" dirty="0">
                <a:latin typeface="Calisto MT" panose="02040603050505030304" pitchFamily="18" charset="0"/>
              </a:rPr>
              <a:t> Programs like Google Chrome, Mozilla Firefox, and Microsoft Edge allow users to access and browse websites on the internet.</a:t>
            </a:r>
          </a:p>
          <a:p>
            <a:pPr lvl="1">
              <a:buFont typeface="Arial Narrow" panose="020B0606020202030204" pitchFamily="34" charset="0"/>
              <a:buChar char="♦"/>
            </a:pPr>
            <a:r>
              <a:rPr lang="en-US" sz="9600" b="1" dirty="0">
                <a:latin typeface="Calisto MT" panose="02040603050505030304" pitchFamily="18" charset="0"/>
              </a:rPr>
              <a:t>Word Processors:</a:t>
            </a:r>
            <a:r>
              <a:rPr lang="en-US" sz="9600" dirty="0">
                <a:latin typeface="Calisto MT" panose="02040603050505030304" pitchFamily="18" charset="0"/>
              </a:rPr>
              <a:t> Applications like Microsoft Word, Google Docs, and Apple Pages enable users to create, edit, and format documents.</a:t>
            </a:r>
          </a:p>
          <a:p>
            <a:pPr lvl="1">
              <a:buFont typeface="Arial Narrow" panose="020B0606020202030204" pitchFamily="34" charset="0"/>
              <a:buChar char="♦"/>
            </a:pPr>
            <a:r>
              <a:rPr lang="en-US" sz="9600" b="1" dirty="0">
                <a:latin typeface="Calisto MT" panose="02040603050505030304" pitchFamily="18" charset="0"/>
              </a:rPr>
              <a:t>Spreadsheets:</a:t>
            </a:r>
            <a:r>
              <a:rPr lang="en-US" sz="9600" dirty="0">
                <a:latin typeface="Calisto MT" panose="02040603050505030304" pitchFamily="18" charset="0"/>
              </a:rPr>
              <a:t> Programs like Microsoft Excel, Google Sheets, and LibreOffice Calc are used for organizing, analyzing, and manipulating data in tabular form.</a:t>
            </a:r>
          </a:p>
          <a:p>
            <a:pPr lvl="1">
              <a:buFont typeface="Arial Narrow" panose="020B0606020202030204" pitchFamily="34" charset="0"/>
              <a:buChar char="♦"/>
            </a:pPr>
            <a:r>
              <a:rPr lang="en-US" sz="9600" b="1" dirty="0">
                <a:latin typeface="Calisto MT" panose="02040603050505030304" pitchFamily="18" charset="0"/>
              </a:rPr>
              <a:t>Media Players:</a:t>
            </a:r>
            <a:r>
              <a:rPr lang="en-US" sz="9600" dirty="0">
                <a:latin typeface="Calisto MT" panose="02040603050505030304" pitchFamily="18" charset="0"/>
              </a:rPr>
              <a:t> Applications like VLC Media Player, Windows Media Player, and iTunes allow users to play audio and video files on their computers.</a:t>
            </a:r>
          </a:p>
          <a:p>
            <a:pPr lvl="1">
              <a:buFont typeface="Arial Narrow" panose="020B0606020202030204" pitchFamily="34" charset="0"/>
              <a:buChar char="♦"/>
            </a:pPr>
            <a:r>
              <a:rPr lang="en-US" sz="9600" b="1" dirty="0">
                <a:latin typeface="Calisto MT" panose="02040603050505030304" pitchFamily="18" charset="0"/>
              </a:rPr>
              <a:t>Image Editors:</a:t>
            </a:r>
            <a:r>
              <a:rPr lang="en-US" sz="9600" dirty="0">
                <a:latin typeface="Calisto MT" panose="02040603050505030304" pitchFamily="18" charset="0"/>
              </a:rPr>
              <a:t> Software such as Adobe Photoshop, GIMP, and Paint.NET enable users to edit and manipulate images and graphics.</a:t>
            </a:r>
          </a:p>
          <a:p>
            <a:r>
              <a:rPr lang="en-US" sz="9600" dirty="0">
                <a:latin typeface="Calisto MT" panose="02040603050505030304" pitchFamily="18" charset="0"/>
              </a:rPr>
              <a:t>These examples only scratch the surface of the vast array of computer programs available today. Each program serves a specific purpose and contributes to the rich and diverse ecosystem of software applications that shape our digital lives.</a:t>
            </a:r>
          </a:p>
          <a:p>
            <a:endParaRPr lang="en-US"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3228014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3B4AB7-52C7-C1B1-B882-50CD07F320E7}"/>
              </a:ext>
            </a:extLst>
          </p:cNvPr>
          <p:cNvSpPr>
            <a:spLocks noGrp="1"/>
          </p:cNvSpPr>
          <p:nvPr>
            <p:ph type="title"/>
          </p:nvPr>
        </p:nvSpPr>
        <p:spPr>
          <a:xfrm>
            <a:off x="307712" y="152400"/>
            <a:ext cx="4863737" cy="1574282"/>
          </a:xfrm>
        </p:spPr>
        <p:txBody>
          <a:bodyPr anchor="t">
            <a:normAutofit/>
          </a:bodyPr>
          <a:lstStyle/>
          <a:p>
            <a:r>
              <a:rPr lang="en-US" b="1" dirty="0">
                <a:latin typeface="Calisto MT" panose="02040603050505030304" pitchFamily="18" charset="0"/>
              </a:rPr>
              <a:t>Overview of Programming Languages</a:t>
            </a:r>
          </a:p>
        </p:txBody>
      </p:sp>
      <p:pic>
        <p:nvPicPr>
          <p:cNvPr id="8" name="Content Placeholder 7" descr="Lines of code">
            <a:extLst>
              <a:ext uri="{FF2B5EF4-FFF2-40B4-BE49-F238E27FC236}">
                <a16:creationId xmlns="" xmlns:a16="http://schemas.microsoft.com/office/drawing/2014/main" id="{978B016B-F073-4C78-B73D-D772863CBDED}"/>
              </a:ext>
            </a:extLst>
          </p:cNvPr>
          <p:cNvPicPr>
            <a:picLocks noGrp="1" noChangeAspect="1"/>
          </p:cNvPicPr>
          <p:nvPr>
            <p:ph type="pic" sz="quarter" idx="13"/>
          </p:nvPr>
        </p:nvPicPr>
        <p:blipFill>
          <a:blip r:embed="rId3"/>
          <a:srcRect l="14571" r="21512" b="-2"/>
          <a:stretch>
            <a:fillRect/>
          </a:stretch>
        </p:blipFill>
        <p:spPr>
          <a:xfrm>
            <a:off x="209006" y="1349829"/>
            <a:ext cx="5225143" cy="4582669"/>
          </a:xfrm>
        </p:spPr>
      </p:pic>
      <p:sp>
        <p:nvSpPr>
          <p:cNvPr id="4" name="Content Placeholder 3">
            <a:extLst>
              <a:ext uri="{FF2B5EF4-FFF2-40B4-BE49-F238E27FC236}">
                <a16:creationId xmlns="" xmlns:a16="http://schemas.microsoft.com/office/drawing/2014/main" id="{ABDCA201-9A1D-D73C-571D-0016AC703D66}"/>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40140" y="152399"/>
            <a:ext cx="6217920" cy="6642847"/>
          </a:xfrm>
          <a:solidFill>
            <a:schemeClr val="bg1"/>
          </a:solidFill>
        </p:spPr>
        <p:txBody>
          <a:bodyPr>
            <a:noAutofit/>
          </a:bodyPr>
          <a:lstStyle/>
          <a:p>
            <a:pPr marL="0" indent="0">
              <a:spcBef>
                <a:spcPts val="2500"/>
              </a:spcBef>
              <a:buFont typeface="Arial" panose="020B0604020202020204" pitchFamily="34" charset="0"/>
              <a:buNone/>
            </a:pPr>
            <a:r>
              <a:rPr lang="en-US" sz="2200" b="1" dirty="0">
                <a:latin typeface="Calisto MT" panose="02040603050505030304" pitchFamily="18" charset="0"/>
              </a:rPr>
              <a:t>Low-Level Languages</a:t>
            </a:r>
          </a:p>
          <a:p>
            <a:pPr marL="0" lvl="1" indent="0">
              <a:buFont typeface="Arial" panose="020B0604020202020204" pitchFamily="34" charset="0"/>
              <a:buNone/>
            </a:pPr>
            <a:r>
              <a:rPr sz="2200" dirty="0">
                <a:latin typeface="Calisto MT" panose="02040603050505030304" pitchFamily="18" charset="0"/>
              </a:rPr>
              <a:t>Low-level languages interact directly with hardware, offering speed and control but requiring deep architecture knowledge.</a:t>
            </a:r>
            <a:endParaRPr lang="en-US" sz="2200" dirty="0">
              <a:latin typeface="Calisto MT" panose="02040603050505030304" pitchFamily="18" charset="0"/>
            </a:endParaRPr>
          </a:p>
          <a:p>
            <a:pPr marL="0" indent="0">
              <a:spcBef>
                <a:spcPts val="2500"/>
              </a:spcBef>
              <a:buFont typeface="Arial" panose="020B0604020202020204" pitchFamily="34" charset="0"/>
              <a:buNone/>
            </a:pPr>
            <a:r>
              <a:rPr lang="en-US" sz="2200" b="1" dirty="0">
                <a:latin typeface="Calisto MT" panose="02040603050505030304" pitchFamily="18" charset="0"/>
              </a:rPr>
              <a:t>High-Level Languages</a:t>
            </a:r>
          </a:p>
          <a:p>
            <a:pPr marL="0" lvl="1" indent="0">
              <a:buFont typeface="Arial" panose="020B0604020202020204" pitchFamily="34" charset="0"/>
              <a:buNone/>
            </a:pPr>
            <a:r>
              <a:rPr sz="2200" dirty="0">
                <a:latin typeface="Calisto MT" panose="02040603050505030304" pitchFamily="18" charset="0"/>
              </a:rPr>
              <a:t>High-level languages abstract hardware complexity, enabling easier problem-solving and faster development.</a:t>
            </a:r>
            <a:endParaRPr lang="en-US" sz="2200" dirty="0">
              <a:latin typeface="Calisto MT" panose="02040603050505030304" pitchFamily="18" charset="0"/>
            </a:endParaRPr>
          </a:p>
          <a:p>
            <a:pPr marL="0" indent="0">
              <a:spcBef>
                <a:spcPts val="2500"/>
              </a:spcBef>
              <a:buFont typeface="Arial" panose="020B0604020202020204" pitchFamily="34" charset="0"/>
              <a:buNone/>
            </a:pPr>
            <a:r>
              <a:rPr lang="en-US" sz="2200" b="1" dirty="0">
                <a:latin typeface="Calisto MT" panose="02040603050505030304" pitchFamily="18" charset="0"/>
              </a:rPr>
              <a:t>Programming Paradigms</a:t>
            </a:r>
          </a:p>
          <a:p>
            <a:pPr marL="0" lvl="1" indent="0">
              <a:buFont typeface="Arial" panose="020B0604020202020204" pitchFamily="34" charset="0"/>
              <a:buNone/>
            </a:pPr>
            <a:r>
              <a:rPr sz="2200" dirty="0">
                <a:latin typeface="Calisto MT" panose="02040603050505030304" pitchFamily="18" charset="0"/>
              </a:rPr>
              <a:t>Languages follow paradigms like procedural, object-oriented, and functional programming to model problems differently.</a:t>
            </a:r>
            <a:endParaRPr lang="en-US" sz="2200" dirty="0">
              <a:latin typeface="Calisto MT" panose="02040603050505030304" pitchFamily="18" charset="0"/>
            </a:endParaRPr>
          </a:p>
          <a:p>
            <a:pPr marL="0" indent="0">
              <a:spcBef>
                <a:spcPts val="2500"/>
              </a:spcBef>
              <a:buFont typeface="Arial" panose="020B0604020202020204" pitchFamily="34" charset="0"/>
              <a:buNone/>
            </a:pPr>
            <a:r>
              <a:rPr lang="en-US" sz="2200" b="1" dirty="0">
                <a:latin typeface="Calisto MT" panose="02040603050505030304" pitchFamily="18" charset="0"/>
              </a:rPr>
              <a:t>Purpose and Selection</a:t>
            </a:r>
          </a:p>
          <a:p>
            <a:pPr marL="0" lvl="1" indent="0">
              <a:buFont typeface="Arial" panose="020B0604020202020204" pitchFamily="34" charset="0"/>
              <a:buNone/>
            </a:pPr>
            <a:r>
              <a:rPr sz="2200" dirty="0">
                <a:latin typeface="Calisto MT" panose="02040603050505030304" pitchFamily="18" charset="0"/>
              </a:rPr>
              <a:t>Choosing a language depends on project needs, performance, and developer expertise for effective solutions.</a:t>
            </a:r>
            <a:endParaRPr lang="en-US" sz="22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7E05E444-5C2E-24A3-FE9F-AB4A7CE917CA}"/>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17</a:t>
            </a:fld>
            <a:endParaRPr lang="en-US"/>
          </a:p>
        </p:txBody>
      </p:sp>
      <p:sp>
        <p:nvSpPr>
          <p:cNvPr id="6" name="Footer Placeholder 5">
            <a:extLst>
              <a:ext uri="{FF2B5EF4-FFF2-40B4-BE49-F238E27FC236}">
                <a16:creationId xmlns="" xmlns:a16="http://schemas.microsoft.com/office/drawing/2014/main" id="{5D9C1847-915D-211C-9B8C-2B1D4D074DBC}"/>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D5B737CD-5CB1-2DB3-AA6E-CF36E3884647}"/>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1534561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1AE731-7BC7-7AF4-3485-133556276529}"/>
              </a:ext>
            </a:extLst>
          </p:cNvPr>
          <p:cNvSpPr>
            <a:spLocks noGrp="1"/>
          </p:cNvSpPr>
          <p:nvPr>
            <p:ph type="title"/>
          </p:nvPr>
        </p:nvSpPr>
        <p:spPr>
          <a:xfrm>
            <a:off x="457200" y="457200"/>
            <a:ext cx="4564763" cy="1269482"/>
          </a:xfrm>
        </p:spPr>
        <p:txBody>
          <a:bodyPr anchor="t">
            <a:normAutofit/>
          </a:bodyPr>
          <a:lstStyle/>
          <a:p>
            <a:r>
              <a:rPr lang="en-US" b="1" dirty="0">
                <a:latin typeface="Calisto MT" panose="02040603050505030304" pitchFamily="18" charset="0"/>
              </a:rPr>
              <a:t>Levels of Programming Languages</a:t>
            </a:r>
          </a:p>
        </p:txBody>
      </p:sp>
      <p:pic>
        <p:nvPicPr>
          <p:cNvPr id="8" name="Content Placeholder 7" descr="Subliminal message &quot;5G&quot; hidden in binary code.">
            <a:extLst>
              <a:ext uri="{FF2B5EF4-FFF2-40B4-BE49-F238E27FC236}">
                <a16:creationId xmlns="" xmlns:a16="http://schemas.microsoft.com/office/drawing/2014/main" id="{D9D6AA6B-E8F7-47C2-9907-B17DDA0ABF7E}"/>
              </a:ext>
            </a:extLst>
          </p:cNvPr>
          <p:cNvPicPr>
            <a:picLocks noGrp="1" noChangeAspect="1"/>
          </p:cNvPicPr>
          <p:nvPr>
            <p:ph type="pic" sz="quarter" idx="13"/>
          </p:nvPr>
        </p:nvPicPr>
        <p:blipFill>
          <a:blip r:embed="rId3"/>
          <a:srcRect l="13642" r="9484" b="-2"/>
          <a:stretch>
            <a:fillRect/>
          </a:stretch>
        </p:blipFill>
        <p:spPr>
          <a:xfrm>
            <a:off x="457200" y="1628503"/>
            <a:ext cx="4564763" cy="4303995"/>
          </a:xfrm>
        </p:spPr>
      </p:pic>
      <p:sp>
        <p:nvSpPr>
          <p:cNvPr id="4" name="Content Placeholder 3">
            <a:extLst>
              <a:ext uri="{FF2B5EF4-FFF2-40B4-BE49-F238E27FC236}">
                <a16:creationId xmlns="" xmlns:a16="http://schemas.microsoft.com/office/drawing/2014/main" id="{7F366B5C-8DA7-486E-DC87-4C54B02C18C6}"/>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00688" y="457200"/>
            <a:ext cx="6217920" cy="5791200"/>
          </a:xfrm>
          <a:solidFill>
            <a:schemeClr val="bg1"/>
          </a:solidFill>
        </p:spPr>
        <p:txBody>
          <a:bodyPr>
            <a:noAutofit/>
          </a:bodyPr>
          <a:lstStyle/>
          <a:p>
            <a:pPr marL="0" indent="0">
              <a:spcBef>
                <a:spcPts val="2500"/>
              </a:spcBef>
              <a:buFont typeface="Arial" panose="020B0604020202020204" pitchFamily="34" charset="0"/>
              <a:buNone/>
            </a:pPr>
            <a:r>
              <a:rPr lang="en-US" sz="2000" b="1" dirty="0">
                <a:latin typeface="Calisto MT" panose="02040603050505030304" pitchFamily="18" charset="0"/>
              </a:rPr>
              <a:t>Machine and Assembly Languages</a:t>
            </a:r>
          </a:p>
          <a:p>
            <a:pPr marL="0" lvl="1" indent="0">
              <a:buFont typeface="Arial" panose="020B0604020202020204" pitchFamily="34" charset="0"/>
              <a:buNone/>
            </a:pPr>
            <a:r>
              <a:rPr sz="2000" dirty="0">
                <a:latin typeface="Calisto MT" panose="02040603050505030304" pitchFamily="18" charset="0"/>
              </a:rPr>
              <a:t>Machine language uses binary instructions executed by the CPU, while assembly uses mnemonics needing hardware knowledge.</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High-Level Languages</a:t>
            </a:r>
          </a:p>
          <a:p>
            <a:pPr marL="0" lvl="1" indent="0">
              <a:buFont typeface="Arial" panose="020B0604020202020204" pitchFamily="34" charset="0"/>
              <a:buNone/>
            </a:pPr>
            <a:r>
              <a:rPr sz="2000" dirty="0">
                <a:latin typeface="Calisto MT" panose="02040603050505030304" pitchFamily="18" charset="0"/>
              </a:rPr>
              <a:t>Languages like Python and Java provide human-readable syntax and rely on compilers or interpreters for execution.</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Fourth-Generation Languages</a:t>
            </a:r>
          </a:p>
          <a:p>
            <a:pPr marL="0" lvl="1" indent="0">
              <a:buFont typeface="Arial" panose="020B0604020202020204" pitchFamily="34" charset="0"/>
              <a:buNone/>
            </a:pPr>
            <a:r>
              <a:rPr sz="2000" dirty="0">
                <a:latin typeface="Calisto MT" panose="02040603050505030304" pitchFamily="18" charset="0"/>
              </a:rPr>
              <a:t>4GLs such as SQL simplify programming by focusing on problem solving instead of procedural details.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Trade-offs in Language Levels</a:t>
            </a:r>
          </a:p>
          <a:p>
            <a:pPr marL="0" lvl="1" indent="0">
              <a:buFont typeface="Arial" panose="020B0604020202020204" pitchFamily="34" charset="0"/>
              <a:buNone/>
            </a:pPr>
            <a:r>
              <a:rPr sz="2000" dirty="0">
                <a:latin typeface="Calisto MT" panose="02040603050505030304" pitchFamily="18" charset="0"/>
              </a:rPr>
              <a:t>Lower levels offer speed and precision; higher levels prioritize ease of use and portability.</a:t>
            </a:r>
            <a:endParaRPr lang="en-US" sz="20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755F1379-9A17-FA1E-9A95-9D53A7410878}"/>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18</a:t>
            </a:fld>
            <a:endParaRPr lang="en-US"/>
          </a:p>
        </p:txBody>
      </p:sp>
      <p:sp>
        <p:nvSpPr>
          <p:cNvPr id="6" name="Footer Placeholder 5">
            <a:extLst>
              <a:ext uri="{FF2B5EF4-FFF2-40B4-BE49-F238E27FC236}">
                <a16:creationId xmlns="" xmlns:a16="http://schemas.microsoft.com/office/drawing/2014/main" id="{1A41F9D5-B388-0E09-8362-78120B7E1B0D}"/>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78C908DF-CC8A-7349-25B9-D90E8BC92030}"/>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176362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99626"/>
            <a:ext cx="9258299" cy="967132"/>
          </a:xfrm>
        </p:spPr>
        <p:txBody>
          <a:bodyPr>
            <a:normAutofit fontScale="90000"/>
          </a:bodyPr>
          <a:lstStyle/>
          <a:p>
            <a:r>
              <a:rPr lang="en-US" sz="4267" b="1" dirty="0">
                <a:latin typeface="Calisto MT" panose="02040603050505030304" pitchFamily="18" charset="0"/>
              </a:rPr>
              <a:t>1.4 Programming Languages</a:t>
            </a:r>
          </a:p>
        </p:txBody>
      </p:sp>
      <p:sp>
        <p:nvSpPr>
          <p:cNvPr id="3" name="Content Placeholder 2"/>
          <p:cNvSpPr>
            <a:spLocks noGrp="1"/>
          </p:cNvSpPr>
          <p:nvPr>
            <p:ph idx="1"/>
          </p:nvPr>
        </p:nvSpPr>
        <p:spPr>
          <a:xfrm>
            <a:off x="762000" y="1443533"/>
            <a:ext cx="10427547" cy="4002227"/>
          </a:xfrm>
          <a:solidFill>
            <a:schemeClr val="bg1"/>
          </a:solidFill>
        </p:spPr>
        <p:txBody>
          <a:bodyPr>
            <a:normAutofit/>
          </a:bodyPr>
          <a:lstStyle/>
          <a:p>
            <a:r>
              <a:rPr lang="en-US" sz="2400" dirty="0">
                <a:latin typeface="Calisto MT" panose="02040603050505030304" pitchFamily="18" charset="0"/>
              </a:rPr>
              <a:t>A Programming Language is a way for Programmers (Developers) to communicate with computers. It is actually a set of commands or instructions and other syntax used to create a software program. </a:t>
            </a:r>
          </a:p>
          <a:p>
            <a:r>
              <a:rPr lang="en-US" sz="2400" dirty="0">
                <a:latin typeface="Calisto MT" panose="02040603050505030304" pitchFamily="18" charset="0"/>
              </a:rPr>
              <a:t>Therefore, a set of rules that provides a way of telling a computer what operations to perform is called a programming language.</a:t>
            </a:r>
          </a:p>
          <a:p>
            <a:r>
              <a:rPr lang="en-US" sz="2400" dirty="0">
                <a:latin typeface="Calisto MT" panose="02040603050505030304" pitchFamily="18" charset="0"/>
              </a:rPr>
              <a:t>There is not, however, just one programming language; there are hundreds of programming languages that are used.</a:t>
            </a:r>
          </a:p>
          <a:p>
            <a:r>
              <a:rPr lang="en-US" sz="2400" i="1" u="sng" dirty="0">
                <a:latin typeface="Calisto MT" panose="02040603050505030304" pitchFamily="18" charset="0"/>
              </a:rPr>
              <a:t>Refer to pages 12 &amp; 13 of Introduction to Programming Book 1 to read about a few examples of Programming Languages.</a:t>
            </a:r>
            <a:endParaRPr lang="en-US" sz="2400" dirty="0">
              <a:latin typeface="Calisto MT" panose="02040603050505030304" pitchFamily="18" charset="0"/>
            </a:endParaRPr>
          </a:p>
          <a:p>
            <a:endParaRPr lang="en-US" sz="2400" dirty="0">
              <a:latin typeface="Calisto MT" panose="02040603050505030304" pitchFamily="18" charset="0"/>
            </a:endParaRPr>
          </a:p>
        </p:txBody>
      </p:sp>
    </p:spTree>
    <p:extLst>
      <p:ext uri="{BB962C8B-B14F-4D97-AF65-F5344CB8AC3E}">
        <p14:creationId xmlns:p14="http://schemas.microsoft.com/office/powerpoint/2010/main" val="156996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0A0DCE-220A-1D57-39D1-DC579C14293E}"/>
              </a:ext>
            </a:extLst>
          </p:cNvPr>
          <p:cNvSpPr>
            <a:spLocks noGrp="1"/>
          </p:cNvSpPr>
          <p:nvPr>
            <p:ph type="title"/>
          </p:nvPr>
        </p:nvSpPr>
        <p:spPr>
          <a:xfrm>
            <a:off x="483508" y="289560"/>
            <a:ext cx="11274552" cy="1005840"/>
          </a:xfrm>
        </p:spPr>
        <p:txBody>
          <a:bodyPr anchor="t">
            <a:normAutofit/>
          </a:bodyPr>
          <a:lstStyle/>
          <a:p>
            <a:r>
              <a:rPr lang="en-US" sz="4000" b="1" dirty="0">
                <a:latin typeface="Calisto MT" panose="02040603050505030304" pitchFamily="18" charset="0"/>
              </a:rPr>
              <a:t>LEARNING Objectives</a:t>
            </a:r>
          </a:p>
        </p:txBody>
      </p:sp>
      <p:sp>
        <p:nvSpPr>
          <p:cNvPr id="4" name="Content Placeholder 3">
            <a:extLst>
              <a:ext uri="{FF2B5EF4-FFF2-40B4-BE49-F238E27FC236}">
                <a16:creationId xmlns="" xmlns:a16="http://schemas.microsoft.com/office/drawing/2014/main" id="{EC2F52F5-B9B4-608C-71CB-610A9F10AB06}"/>
              </a:ext>
            </a:extLst>
          </p:cNvPr>
          <p:cNvSpPr>
            <a:spLocks noGrp="1"/>
          </p:cNvSpPr>
          <p:nvPr>
            <p:ph idx="1"/>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314325" y="792480"/>
            <a:ext cx="11443735" cy="5814508"/>
          </a:xfrm>
          <a:solidFill>
            <a:schemeClr val="bg1"/>
          </a:solidFill>
        </p:spPr>
        <p:txBody>
          <a:bodyPr>
            <a:noAutofit/>
          </a:bodyPr>
          <a:lstStyle/>
          <a:p>
            <a:pPr indent="0">
              <a:buNone/>
            </a:pPr>
            <a:r>
              <a:rPr lang="en-US" sz="2400" dirty="0">
                <a:latin typeface="Calisto MT" panose="02040603050505030304" pitchFamily="18" charset="0"/>
              </a:rPr>
              <a:t>By the end of this chapter, students should be able </a:t>
            </a:r>
            <a:r>
              <a:rPr lang="en-US" sz="2400" dirty="0" smtClean="0">
                <a:latin typeface="Calisto MT" panose="02040603050505030304" pitchFamily="18" charset="0"/>
              </a:rPr>
              <a:t>to;</a:t>
            </a:r>
            <a:endParaRPr lang="en-US" sz="2400" dirty="0">
              <a:latin typeface="Calisto MT" panose="02040603050505030304" pitchFamily="18" charset="0"/>
            </a:endParaRPr>
          </a:p>
          <a:p>
            <a:pPr lvl="1">
              <a:buFont typeface="Arial Narrow" panose="020B0606020202030204" pitchFamily="34" charset="0"/>
              <a:buChar char="♦"/>
            </a:pPr>
            <a:r>
              <a:rPr lang="en-US" sz="2400" dirty="0">
                <a:latin typeface="Calisto MT" panose="02040603050505030304" pitchFamily="18" charset="0"/>
              </a:rPr>
              <a:t>Know what Programming is</a:t>
            </a:r>
          </a:p>
          <a:p>
            <a:pPr lvl="1">
              <a:buFont typeface="Arial Narrow" panose="020B0606020202030204" pitchFamily="34" charset="0"/>
              <a:buChar char="♦"/>
            </a:pPr>
            <a:r>
              <a:rPr lang="en-US" sz="2400" dirty="0">
                <a:latin typeface="Calisto MT" panose="02040603050505030304" pitchFamily="18" charset="0"/>
              </a:rPr>
              <a:t>Know the History of Computer Programming</a:t>
            </a:r>
          </a:p>
          <a:p>
            <a:pPr lvl="1">
              <a:buFont typeface="Arial Narrow" panose="020B0606020202030204" pitchFamily="34" charset="0"/>
              <a:buChar char="♦"/>
            </a:pPr>
            <a:r>
              <a:rPr lang="en-US" sz="2400" dirty="0">
                <a:latin typeface="Calisto MT" panose="02040603050505030304" pitchFamily="18" charset="0"/>
              </a:rPr>
              <a:t>Explore few examples of Computer Programs </a:t>
            </a:r>
          </a:p>
          <a:p>
            <a:pPr lvl="1">
              <a:buFont typeface="Arial Narrow" panose="020B0606020202030204" pitchFamily="34" charset="0"/>
              <a:buChar char="♦"/>
            </a:pPr>
            <a:r>
              <a:rPr lang="en-US" sz="2400" dirty="0">
                <a:latin typeface="Calisto MT" panose="02040603050505030304" pitchFamily="18" charset="0"/>
              </a:rPr>
              <a:t>Know what Programming Languages are, and the different Programming Languages</a:t>
            </a:r>
          </a:p>
          <a:p>
            <a:pPr lvl="1">
              <a:buFont typeface="Arial Narrow" panose="020B0606020202030204" pitchFamily="34" charset="0"/>
              <a:buChar char="♦"/>
            </a:pPr>
            <a:r>
              <a:rPr lang="en-US" sz="2400" dirty="0">
                <a:latin typeface="Calisto MT" panose="02040603050505030304" pitchFamily="18" charset="0"/>
              </a:rPr>
              <a:t>Know what Level or Generation of Languages are and the 5 Generation of Languages</a:t>
            </a:r>
          </a:p>
          <a:p>
            <a:pPr lvl="1">
              <a:buFont typeface="Arial Narrow" panose="020B0606020202030204" pitchFamily="34" charset="0"/>
              <a:buChar char="♦"/>
            </a:pPr>
            <a:r>
              <a:rPr lang="en-US" sz="2400" dirty="0">
                <a:latin typeface="Calisto MT" panose="02040603050505030304" pitchFamily="18" charset="0"/>
              </a:rPr>
              <a:t>Know what Language Translators are and the 2 Types of Translators, and,</a:t>
            </a:r>
          </a:p>
          <a:p>
            <a:pPr lvl="1">
              <a:buFont typeface="Arial Narrow" panose="020B0606020202030204" pitchFamily="34" charset="0"/>
              <a:buChar char="♦"/>
            </a:pPr>
            <a:r>
              <a:rPr lang="en-US" sz="2400" dirty="0">
                <a:latin typeface="Calisto MT" panose="02040603050505030304" pitchFamily="18" charset="0"/>
              </a:rPr>
              <a:t>Know the different ways to obtain computer programs in the market, and their advantages and disadvantages.</a:t>
            </a:r>
          </a:p>
          <a:p>
            <a:pPr lvl="1" indent="0">
              <a:buNone/>
            </a:pPr>
            <a:endParaRPr lang="en-US" sz="2400" dirty="0">
              <a:latin typeface="Calisto MT" panose="02040603050505030304" pitchFamily="18" charset="0"/>
            </a:endParaRPr>
          </a:p>
          <a:p>
            <a:pPr lvl="1" indent="0">
              <a:buNone/>
            </a:pPr>
            <a:r>
              <a:rPr lang="en-US" sz="2400" b="1" i="1" dirty="0">
                <a:latin typeface="Calisto MT" panose="02040603050505030304" pitchFamily="18" charset="0"/>
              </a:rPr>
              <a:t>Reference: Textbook - Introduction to Programming Book 1 Pages 7 - 23</a:t>
            </a:r>
          </a:p>
        </p:txBody>
      </p:sp>
      <p:sp>
        <p:nvSpPr>
          <p:cNvPr id="5" name="Slide Number Placeholder 4">
            <a:extLst>
              <a:ext uri="{FF2B5EF4-FFF2-40B4-BE49-F238E27FC236}">
                <a16:creationId xmlns="" xmlns:a16="http://schemas.microsoft.com/office/drawing/2014/main" id="{31D46118-E20D-7885-D7E0-E03A903D79DA}"/>
              </a:ext>
            </a:extLst>
          </p:cNvPr>
          <p:cNvSpPr>
            <a:spLocks noGrp="1"/>
          </p:cNvSpPr>
          <p:nvPr>
            <p:ph type="sldNum" sz="quarter" idx="12"/>
          </p:nvPr>
        </p:nvSpPr>
        <p:spPr/>
        <p:txBody>
          <a:bodyPr anchor="ctr">
            <a:normAutofit/>
          </a:bodyPr>
          <a:lstStyle/>
          <a:p>
            <a:pPr>
              <a:spcAft>
                <a:spcPts val="600"/>
              </a:spcAft>
            </a:pPr>
            <a:fld id="{AEAA3239-9EA4-4A65-A281-97F994456D9F}" type="slidenum">
              <a:rPr lang="en-US" smtClean="0"/>
              <a:pPr>
                <a:spcAft>
                  <a:spcPts val="600"/>
                </a:spcAft>
              </a:pPr>
              <a:t>2</a:t>
            </a:fld>
            <a:endParaRPr lang="en-US"/>
          </a:p>
        </p:txBody>
      </p:sp>
      <p:sp>
        <p:nvSpPr>
          <p:cNvPr id="6" name="Footer Placeholder 5">
            <a:extLst>
              <a:ext uri="{FF2B5EF4-FFF2-40B4-BE49-F238E27FC236}">
                <a16:creationId xmlns="" xmlns:a16="http://schemas.microsoft.com/office/drawing/2014/main" id="{B838902D-E0A0-DD5F-F42D-3A6065E2135B}"/>
              </a:ext>
            </a:extLst>
          </p:cNvPr>
          <p:cNvSpPr>
            <a:spLocks noGrp="1"/>
          </p:cNvSpPr>
          <p:nvPr>
            <p:ph type="ftr" sz="quarter" idx="11"/>
          </p:nvPr>
        </p:nvSpPr>
        <p:spPr/>
        <p:txBody>
          <a:bodyPr anchor="ctr">
            <a:normAutofit/>
          </a:bodyPr>
          <a:lstStyle/>
          <a:p>
            <a:pPr>
              <a:spcAft>
                <a:spcPts val="600"/>
              </a:spcAft>
            </a:pPr>
            <a:r>
              <a:rPr lang="en-US" dirty="0"/>
              <a:t>Presentation title</a:t>
            </a:r>
          </a:p>
        </p:txBody>
      </p:sp>
      <p:sp>
        <p:nvSpPr>
          <p:cNvPr id="7" name="Date Placeholder 6">
            <a:extLst>
              <a:ext uri="{FF2B5EF4-FFF2-40B4-BE49-F238E27FC236}">
                <a16:creationId xmlns="" xmlns:a16="http://schemas.microsoft.com/office/drawing/2014/main" id="{48F53EBD-BCC3-85C6-8A22-7A9B3E9371CF}"/>
              </a:ext>
            </a:extLst>
          </p:cNvPr>
          <p:cNvSpPr>
            <a:spLocks noGrp="1"/>
          </p:cNvSpPr>
          <p:nvPr>
            <p:ph type="dt" sz="half" idx="10"/>
          </p:nvPr>
        </p:nvSpPr>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1525290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675" y="361245"/>
            <a:ext cx="9944100" cy="587023"/>
          </a:xfrm>
        </p:spPr>
        <p:txBody>
          <a:bodyPr>
            <a:noAutofit/>
          </a:bodyPr>
          <a:lstStyle/>
          <a:p>
            <a:r>
              <a:rPr lang="en-US" sz="3200" b="1" dirty="0">
                <a:latin typeface="Calisto MT" panose="02040603050505030304" pitchFamily="18" charset="0"/>
              </a:rPr>
              <a:t>1.4.1 Top Programming Languages</a:t>
            </a:r>
          </a:p>
        </p:txBody>
      </p:sp>
      <p:sp>
        <p:nvSpPr>
          <p:cNvPr id="3" name="Content Placeholder 2"/>
          <p:cNvSpPr>
            <a:spLocks noGrp="1"/>
          </p:cNvSpPr>
          <p:nvPr>
            <p:ph idx="1"/>
          </p:nvPr>
        </p:nvSpPr>
        <p:spPr>
          <a:xfrm>
            <a:off x="1209676" y="1100947"/>
            <a:ext cx="10350148" cy="3150413"/>
          </a:xfrm>
          <a:solidFill>
            <a:schemeClr val="bg1"/>
          </a:solidFill>
        </p:spPr>
        <p:txBody>
          <a:bodyPr>
            <a:normAutofit/>
          </a:bodyPr>
          <a:lstStyle/>
          <a:p>
            <a:r>
              <a:rPr lang="en-US" sz="2000" dirty="0">
                <a:solidFill>
                  <a:schemeClr val="tx1"/>
                </a:solidFill>
                <a:latin typeface="Calisto MT" panose="02040603050505030304" pitchFamily="18" charset="0"/>
              </a:rPr>
              <a:t>In the programming world, there is an organization that assess and indicates the popularity of all programming languages. This organization is called the </a:t>
            </a:r>
            <a:r>
              <a:rPr lang="en-US" sz="2000" b="1" dirty="0">
                <a:solidFill>
                  <a:schemeClr val="tx1"/>
                </a:solidFill>
                <a:latin typeface="Calisto MT" panose="02040603050505030304" pitchFamily="18" charset="0"/>
              </a:rPr>
              <a:t>TIOBE Programming Community</a:t>
            </a:r>
            <a:r>
              <a:rPr lang="en-US" sz="2000" dirty="0">
                <a:solidFill>
                  <a:schemeClr val="tx1"/>
                </a:solidFill>
                <a:latin typeface="Calisto MT" panose="02040603050505030304" pitchFamily="18" charset="0"/>
              </a:rPr>
              <a:t> .</a:t>
            </a:r>
          </a:p>
          <a:p>
            <a:r>
              <a:rPr lang="en-US" sz="2000" dirty="0">
                <a:solidFill>
                  <a:schemeClr val="tx1"/>
                </a:solidFill>
                <a:latin typeface="Calisto MT" panose="02040603050505030304" pitchFamily="18" charset="0"/>
              </a:rPr>
              <a:t>TIOBE stands for </a:t>
            </a:r>
            <a:r>
              <a:rPr lang="en-US" sz="2000" b="1" dirty="0">
                <a:solidFill>
                  <a:schemeClr val="tx1"/>
                </a:solidFill>
                <a:latin typeface="Calisto MT" panose="02040603050505030304" pitchFamily="18" charset="0"/>
              </a:rPr>
              <a:t>T</a:t>
            </a:r>
            <a:r>
              <a:rPr lang="en-US" sz="2000" dirty="0">
                <a:solidFill>
                  <a:schemeClr val="tx1"/>
                </a:solidFill>
                <a:latin typeface="Calisto MT" panose="02040603050505030304" pitchFamily="18" charset="0"/>
              </a:rPr>
              <a:t>he </a:t>
            </a:r>
            <a:r>
              <a:rPr lang="en-US" sz="2000" b="1" dirty="0">
                <a:solidFill>
                  <a:schemeClr val="tx1"/>
                </a:solidFill>
                <a:latin typeface="Calisto MT" panose="02040603050505030304" pitchFamily="18" charset="0"/>
              </a:rPr>
              <a:t>I</a:t>
            </a:r>
            <a:r>
              <a:rPr lang="en-US" sz="2000" dirty="0">
                <a:solidFill>
                  <a:schemeClr val="tx1"/>
                </a:solidFill>
                <a:latin typeface="Calisto MT" panose="02040603050505030304" pitchFamily="18" charset="0"/>
              </a:rPr>
              <a:t>mportance </a:t>
            </a:r>
            <a:r>
              <a:rPr lang="en-US" sz="2000" b="1" dirty="0">
                <a:solidFill>
                  <a:schemeClr val="tx1"/>
                </a:solidFill>
                <a:latin typeface="Calisto MT" panose="02040603050505030304" pitchFamily="18" charset="0"/>
              </a:rPr>
              <a:t>O</a:t>
            </a:r>
            <a:r>
              <a:rPr lang="en-US" sz="2000" dirty="0">
                <a:solidFill>
                  <a:schemeClr val="tx1"/>
                </a:solidFill>
                <a:latin typeface="Calisto MT" panose="02040603050505030304" pitchFamily="18" charset="0"/>
              </a:rPr>
              <a:t>f </a:t>
            </a:r>
            <a:r>
              <a:rPr lang="en-US" sz="2000" b="1" dirty="0">
                <a:solidFill>
                  <a:schemeClr val="tx1"/>
                </a:solidFill>
                <a:latin typeface="Calisto MT" panose="02040603050505030304" pitchFamily="18" charset="0"/>
              </a:rPr>
              <a:t>B</a:t>
            </a:r>
            <a:r>
              <a:rPr lang="en-US" sz="2000" dirty="0">
                <a:solidFill>
                  <a:schemeClr val="tx1"/>
                </a:solidFill>
                <a:latin typeface="Calisto MT" panose="02040603050505030304" pitchFamily="18" charset="0"/>
              </a:rPr>
              <a:t>eing </a:t>
            </a:r>
            <a:r>
              <a:rPr lang="en-US" sz="2000" b="1" dirty="0">
                <a:solidFill>
                  <a:schemeClr val="tx1"/>
                </a:solidFill>
                <a:latin typeface="Calisto MT" panose="02040603050505030304" pitchFamily="18" charset="0"/>
              </a:rPr>
              <a:t>E</a:t>
            </a:r>
            <a:r>
              <a:rPr lang="en-US" sz="2000" dirty="0">
                <a:solidFill>
                  <a:schemeClr val="tx1"/>
                </a:solidFill>
                <a:latin typeface="Calisto MT" panose="02040603050505030304" pitchFamily="18" charset="0"/>
              </a:rPr>
              <a:t>arnest.</a:t>
            </a:r>
          </a:p>
          <a:p>
            <a:r>
              <a:rPr lang="en-US" sz="2000" dirty="0">
                <a:solidFill>
                  <a:schemeClr val="tx1"/>
                </a:solidFill>
                <a:latin typeface="Calisto MT" panose="02040603050505030304" pitchFamily="18" charset="0"/>
              </a:rPr>
              <a:t>TIOBE measures all programming languages used to developed all software applications and programs that are used all over the world and rate them according to their popularity. </a:t>
            </a:r>
          </a:p>
          <a:p>
            <a:r>
              <a:rPr lang="en-US" sz="2000" dirty="0" smtClean="0">
                <a:solidFill>
                  <a:schemeClr val="tx1"/>
                </a:solidFill>
                <a:latin typeface="Calisto MT" panose="02040603050505030304" pitchFamily="18" charset="0"/>
              </a:rPr>
              <a:t>The </a:t>
            </a:r>
            <a:r>
              <a:rPr lang="en-US" sz="2000" dirty="0">
                <a:solidFill>
                  <a:schemeClr val="tx1"/>
                </a:solidFill>
                <a:latin typeface="Calisto MT" panose="02040603050505030304" pitchFamily="18" charset="0"/>
              </a:rPr>
              <a:t>TIOBE index is updated </a:t>
            </a:r>
            <a:r>
              <a:rPr lang="en-US" sz="2000" b="1" dirty="0">
                <a:solidFill>
                  <a:schemeClr val="tx1"/>
                </a:solidFill>
                <a:latin typeface="Calisto MT" panose="02040603050505030304" pitchFamily="18" charset="0"/>
              </a:rPr>
              <a:t>every</a:t>
            </a:r>
            <a:r>
              <a:rPr lang="en-US" sz="2000" dirty="0">
                <a:solidFill>
                  <a:schemeClr val="tx1"/>
                </a:solidFill>
                <a:latin typeface="Calisto MT" panose="02040603050505030304" pitchFamily="18" charset="0"/>
              </a:rPr>
              <a:t> month. According to the TIOBE index of </a:t>
            </a:r>
            <a:r>
              <a:rPr lang="en-US" sz="2000" dirty="0" smtClean="0">
                <a:solidFill>
                  <a:schemeClr val="tx1"/>
                </a:solidFill>
                <a:latin typeface="Calisto MT" panose="02040603050505030304" pitchFamily="18" charset="0"/>
              </a:rPr>
              <a:t>July </a:t>
            </a:r>
            <a:r>
              <a:rPr lang="en-US" sz="2000" dirty="0">
                <a:solidFill>
                  <a:schemeClr val="tx1"/>
                </a:solidFill>
                <a:latin typeface="Calisto MT" panose="02040603050505030304" pitchFamily="18" charset="0"/>
              </a:rPr>
              <a:t>2023, the top 10 programming languages are</a:t>
            </a:r>
            <a:r>
              <a:rPr lang="en-US" sz="2000" dirty="0" smtClean="0">
                <a:solidFill>
                  <a:schemeClr val="tx1"/>
                </a:solidFill>
                <a:latin typeface="Calisto MT" panose="02040603050505030304" pitchFamily="18" charset="0"/>
              </a:rPr>
              <a:t>:</a:t>
            </a:r>
          </a:p>
          <a:p>
            <a:pPr marL="533387" lvl="1" indent="0">
              <a:buNone/>
            </a:pPr>
            <a:endParaRPr lang="en-US" sz="2000" dirty="0">
              <a:solidFill>
                <a:schemeClr val="tx1"/>
              </a:solidFill>
              <a:latin typeface="Calisto MT" panose="02040603050505030304" pitchFamily="18" charset="0"/>
            </a:endParaRPr>
          </a:p>
          <a:p>
            <a:pPr marL="1219170" lvl="1" indent="-685783">
              <a:buFont typeface="+mj-lt"/>
              <a:buAutoNum type="arabicPeriod"/>
            </a:pPr>
            <a:endParaRPr lang="en-US" sz="2000" dirty="0">
              <a:solidFill>
                <a:schemeClr val="tx1"/>
              </a:solidFill>
              <a:latin typeface="Calisto MT" panose="02040603050505030304" pitchFamily="18" charset="0"/>
            </a:endParaRPr>
          </a:p>
          <a:p>
            <a:pPr marL="533387" lvl="1" indent="0">
              <a:buNone/>
            </a:pPr>
            <a:endParaRPr lang="en-US" sz="2000" dirty="0" smtClean="0">
              <a:latin typeface="Calisto MT" panose="0204060305050503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392725806"/>
              </p:ext>
            </p:extLst>
          </p:nvPr>
        </p:nvGraphicFramePr>
        <p:xfrm>
          <a:off x="3025802" y="3966599"/>
          <a:ext cx="6365848" cy="2346960"/>
        </p:xfrm>
        <a:graphic>
          <a:graphicData uri="http://schemas.openxmlformats.org/drawingml/2006/table">
            <a:tbl>
              <a:tblPr firstRow="1" bandRow="1">
                <a:tableStyleId>{5940675A-B579-460E-94D1-54222C63F5DA}</a:tableStyleId>
              </a:tblPr>
              <a:tblGrid>
                <a:gridCol w="2029004"/>
                <a:gridCol w="4336844"/>
              </a:tblGrid>
              <a:tr h="408693">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1. Python </a:t>
                      </a:r>
                    </a:p>
                  </a:txBody>
                  <a:tcPr marL="121920" marR="121920" marT="60960" marB="60960">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6. JavaScript</a:t>
                      </a:r>
                    </a:p>
                  </a:txBody>
                  <a:tcPr marL="121920" marR="121920" marT="60960" marB="60960">
                    <a:solidFill>
                      <a:schemeClr val="bg1"/>
                    </a:solidFill>
                  </a:tcPr>
                </a:tc>
              </a:tr>
              <a:tr h="4064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2. C</a:t>
                      </a:r>
                    </a:p>
                  </a:txBody>
                  <a:tcPr marL="121920" marR="121920" marT="60960" marB="60960">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7. Visual Basic</a:t>
                      </a:r>
                    </a:p>
                  </a:txBody>
                  <a:tcPr marL="121920" marR="121920" marT="60960" marB="60960">
                    <a:solidFill>
                      <a:schemeClr val="bg1"/>
                    </a:solidFill>
                  </a:tcPr>
                </a:tc>
              </a:tr>
              <a:tr h="4064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3. C++ (C Plus Plus)</a:t>
                      </a:r>
                    </a:p>
                  </a:txBody>
                  <a:tcPr marL="121920" marR="121920" marT="60960" marB="60960">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8. SQL (Structured Query Language)</a:t>
                      </a:r>
                    </a:p>
                  </a:txBody>
                  <a:tcPr marL="121920" marR="121920" marT="60960" marB="60960">
                    <a:solidFill>
                      <a:schemeClr val="bg1"/>
                    </a:solidFill>
                  </a:tcPr>
                </a:tc>
              </a:tr>
              <a:tr h="406400">
                <a:tc>
                  <a:txBody>
                    <a:bodyPr/>
                    <a:lstStyle/>
                    <a:p>
                      <a:r>
                        <a:rPr lang="en-US" sz="1900" dirty="0" smtClean="0">
                          <a:latin typeface="Calisto MT" panose="02040603050505030304" pitchFamily="18" charset="0"/>
                        </a:rPr>
                        <a:t>4. Java</a:t>
                      </a:r>
                      <a:endParaRPr lang="en-US" sz="1900" dirty="0">
                        <a:latin typeface="Calisto MT" panose="02040603050505030304" pitchFamily="18" charset="0"/>
                      </a:endParaRPr>
                    </a:p>
                  </a:txBody>
                  <a:tcPr marL="121920" marR="121920" marT="60960" marB="60960">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9. PHP (Hypertext Preprocessor)</a:t>
                      </a:r>
                    </a:p>
                  </a:txBody>
                  <a:tcPr marL="121920" marR="121920" marT="60960" marB="60960">
                    <a:solidFill>
                      <a:schemeClr val="bg1"/>
                    </a:solidFill>
                  </a:tcPr>
                </a:tc>
              </a:tr>
              <a:tr h="4064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5. C# (C Sharp)</a:t>
                      </a:r>
                    </a:p>
                  </a:txBody>
                  <a:tcPr marL="121920" marR="121920" marT="60960" marB="60960">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Calisto MT" panose="02040603050505030304" pitchFamily="18" charset="0"/>
                        </a:rPr>
                        <a:t>10. MATHLAB</a:t>
                      </a:r>
                    </a:p>
                  </a:txBody>
                  <a:tcPr marL="121920" marR="121920" marT="60960" marB="60960">
                    <a:solidFill>
                      <a:schemeClr val="bg1"/>
                    </a:solidFill>
                  </a:tcPr>
                </a:tc>
              </a:tr>
            </a:tbl>
          </a:graphicData>
        </a:graphic>
      </p:graphicFrame>
    </p:spTree>
    <p:extLst>
      <p:ext uri="{BB962C8B-B14F-4D97-AF65-F5344CB8AC3E}">
        <p14:creationId xmlns:p14="http://schemas.microsoft.com/office/powerpoint/2010/main" val="3739844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875" y="327795"/>
            <a:ext cx="8220075" cy="967132"/>
          </a:xfrm>
        </p:spPr>
        <p:txBody>
          <a:bodyPr>
            <a:normAutofit/>
          </a:bodyPr>
          <a:lstStyle/>
          <a:p>
            <a:r>
              <a:rPr lang="en-US" sz="4267" b="1" dirty="0">
                <a:latin typeface="Calisto MT" panose="02040603050505030304" pitchFamily="18" charset="0"/>
              </a:rPr>
              <a:t>1.5 Level of Language </a:t>
            </a:r>
          </a:p>
        </p:txBody>
      </p:sp>
      <p:sp>
        <p:nvSpPr>
          <p:cNvPr id="3" name="Content Placeholder 2"/>
          <p:cNvSpPr>
            <a:spLocks noGrp="1"/>
          </p:cNvSpPr>
          <p:nvPr>
            <p:ph idx="1"/>
          </p:nvPr>
        </p:nvSpPr>
        <p:spPr>
          <a:xfrm>
            <a:off x="1019174" y="1000125"/>
            <a:ext cx="10646581" cy="5209820"/>
          </a:xfrm>
          <a:solidFill>
            <a:schemeClr val="bg1"/>
          </a:solidFill>
        </p:spPr>
        <p:txBody>
          <a:bodyPr>
            <a:normAutofit/>
          </a:bodyPr>
          <a:lstStyle/>
          <a:p>
            <a:r>
              <a:rPr lang="en-US" sz="2400" dirty="0">
                <a:solidFill>
                  <a:schemeClr val="tx1"/>
                </a:solidFill>
                <a:latin typeface="Calisto MT" panose="02040603050505030304" pitchFamily="18" charset="0"/>
              </a:rPr>
              <a:t>There are many programming languages that are in common use today, such as Java, C, Python, </a:t>
            </a:r>
            <a:r>
              <a:rPr lang="en-US" sz="2400" dirty="0" smtClean="0">
                <a:solidFill>
                  <a:schemeClr val="tx1"/>
                </a:solidFill>
                <a:latin typeface="Calisto MT" panose="02040603050505030304" pitchFamily="18" charset="0"/>
              </a:rPr>
              <a:t>Pascal, etc</a:t>
            </a:r>
            <a:r>
              <a:rPr lang="en-US" sz="2400" dirty="0">
                <a:solidFill>
                  <a:schemeClr val="tx1"/>
                </a:solidFill>
                <a:latin typeface="Calisto MT" panose="02040603050505030304" pitchFamily="18" charset="0"/>
              </a:rPr>
              <a:t>. All these programming languages  are said to be either </a:t>
            </a:r>
            <a:r>
              <a:rPr lang="en-US" sz="2400" b="1" dirty="0">
                <a:solidFill>
                  <a:schemeClr val="tx1"/>
                </a:solidFill>
                <a:latin typeface="Calisto MT" panose="02040603050505030304" pitchFamily="18" charset="0"/>
              </a:rPr>
              <a:t>higher level language </a:t>
            </a:r>
            <a:r>
              <a:rPr lang="en-US" sz="2400" dirty="0">
                <a:solidFill>
                  <a:schemeClr val="tx1"/>
                </a:solidFill>
                <a:latin typeface="Calisto MT" panose="02040603050505030304" pitchFamily="18" charset="0"/>
              </a:rPr>
              <a:t>or </a:t>
            </a:r>
            <a:r>
              <a:rPr lang="en-US" sz="2400" b="1" dirty="0">
                <a:solidFill>
                  <a:schemeClr val="tx1"/>
                </a:solidFill>
                <a:latin typeface="Calisto MT" panose="02040603050505030304" pitchFamily="18" charset="0"/>
              </a:rPr>
              <a:t>lower level language </a:t>
            </a:r>
            <a:r>
              <a:rPr lang="en-US" sz="2400" dirty="0">
                <a:solidFill>
                  <a:schemeClr val="tx1"/>
                </a:solidFill>
                <a:latin typeface="Calisto MT" panose="02040603050505030304" pitchFamily="18" charset="0"/>
              </a:rPr>
              <a:t>depending on how close they are to the languages the computer itself uses, (that is 0’s and 1’s).</a:t>
            </a:r>
          </a:p>
          <a:p>
            <a:r>
              <a:rPr lang="en-US" sz="2400" dirty="0">
                <a:solidFill>
                  <a:schemeClr val="tx1"/>
                </a:solidFill>
                <a:latin typeface="Calisto MT" panose="02040603050505030304" pitchFamily="18" charset="0"/>
              </a:rPr>
              <a:t>Low-level languages are considered to be closer to computers. In other words, their prime function is to operate, manage and manipulate the computing hardware and components. Programs and applications written in a low-level language are directly executable on the computing hardware </a:t>
            </a:r>
            <a:r>
              <a:rPr lang="en-US" sz="2400" b="1" dirty="0">
                <a:solidFill>
                  <a:schemeClr val="tx1"/>
                </a:solidFill>
                <a:latin typeface="Calisto MT" panose="02040603050505030304" pitchFamily="18" charset="0"/>
              </a:rPr>
              <a:t>without</a:t>
            </a:r>
            <a:r>
              <a:rPr lang="en-US" sz="2400" dirty="0">
                <a:solidFill>
                  <a:schemeClr val="tx1"/>
                </a:solidFill>
                <a:latin typeface="Calisto MT" panose="02040603050505030304" pitchFamily="18" charset="0"/>
              </a:rPr>
              <a:t> any interpretation or translation.</a:t>
            </a:r>
          </a:p>
          <a:p>
            <a:r>
              <a:rPr lang="en-US" sz="2400" dirty="0">
                <a:solidFill>
                  <a:schemeClr val="tx1"/>
                </a:solidFill>
                <a:latin typeface="Calisto MT" panose="02040603050505030304" pitchFamily="18" charset="0"/>
              </a:rPr>
              <a:t>Machine language and assembly language are popular examples of low-level languages.</a:t>
            </a:r>
          </a:p>
          <a:p>
            <a:r>
              <a:rPr lang="en-US" sz="2400" dirty="0">
                <a:solidFill>
                  <a:schemeClr val="tx1"/>
                </a:solidFill>
                <a:latin typeface="Calisto MT" panose="02040603050505030304" pitchFamily="18" charset="0"/>
              </a:rPr>
              <a:t>There is a big difference between higher-level and lower-level languages</a:t>
            </a:r>
            <a:r>
              <a:rPr lang="en-US" sz="2400" dirty="0" smtClean="0">
                <a:solidFill>
                  <a:schemeClr val="tx1"/>
                </a:solidFill>
                <a:latin typeface="Calisto MT" panose="02040603050505030304" pitchFamily="18" charset="0"/>
              </a:rPr>
              <a:t>.</a:t>
            </a:r>
            <a:endParaRPr lang="en-US" sz="2400"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1420964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289450"/>
            <a:ext cx="10486249" cy="1035005"/>
          </a:xfrm>
        </p:spPr>
        <p:txBody>
          <a:bodyPr>
            <a:normAutofit/>
          </a:bodyPr>
          <a:lstStyle/>
          <a:p>
            <a:pPr algn="ctr"/>
            <a:r>
              <a:rPr lang="en-US" b="1" dirty="0" smtClean="0">
                <a:solidFill>
                  <a:schemeClr val="tx1"/>
                </a:solidFill>
                <a:latin typeface="Calisto MT" panose="02040603050505030304" pitchFamily="18" charset="0"/>
              </a:rPr>
              <a:t>Table showing differences between Higher-level and Lower-level Languages</a:t>
            </a:r>
            <a:endParaRPr lang="en-US" b="1" dirty="0">
              <a:solidFill>
                <a:schemeClr val="tx1"/>
              </a:solidFill>
              <a:latin typeface="Calisto MT" panose="0204060305050503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3377910"/>
              </p:ext>
            </p:extLst>
          </p:nvPr>
        </p:nvGraphicFramePr>
        <p:xfrm>
          <a:off x="2138861" y="1459937"/>
          <a:ext cx="8820578" cy="5110479"/>
        </p:xfrm>
        <a:graphic>
          <a:graphicData uri="http://schemas.openxmlformats.org/drawingml/2006/table">
            <a:tbl>
              <a:tblPr firstRow="1" bandRow="1">
                <a:tableStyleId>{5940675A-B579-460E-94D1-54222C63F5DA}</a:tableStyleId>
              </a:tblPr>
              <a:tblGrid>
                <a:gridCol w="4244522"/>
                <a:gridCol w="4576056"/>
              </a:tblGrid>
              <a:tr h="494453">
                <a:tc>
                  <a:txBody>
                    <a:bodyPr/>
                    <a:lstStyle/>
                    <a:p>
                      <a:r>
                        <a:rPr lang="en-US" sz="1800" b="1" dirty="0" smtClean="0">
                          <a:solidFill>
                            <a:srgbClr val="0000CC"/>
                          </a:solidFill>
                          <a:latin typeface="Calisto MT" panose="02040603050505030304" pitchFamily="18" charset="0"/>
                        </a:rPr>
                        <a:t>High-Level Languages</a:t>
                      </a:r>
                      <a:endParaRPr lang="en-US" sz="1800" b="1" dirty="0">
                        <a:solidFill>
                          <a:srgbClr val="0000CC"/>
                        </a:solidFill>
                        <a:latin typeface="Calisto MT" panose="02040603050505030304" pitchFamily="18" charset="0"/>
                      </a:endParaRPr>
                    </a:p>
                  </a:txBody>
                  <a:tcPr marL="121920" marR="121920" marT="60960" marB="60960">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rgbClr val="0000CC"/>
                          </a:solidFill>
                          <a:latin typeface="Calisto MT" panose="02040603050505030304" pitchFamily="18" charset="0"/>
                        </a:rPr>
                        <a:t>Low-Level Languages</a:t>
                      </a:r>
                    </a:p>
                  </a:txBody>
                  <a:tcPr marL="121920" marR="121920" marT="60960" marB="60960">
                    <a:solidFill>
                      <a:schemeClr val="bg1"/>
                    </a:solidFill>
                  </a:tcPr>
                </a:tc>
              </a:tr>
              <a:tr h="494453">
                <a:tc>
                  <a:txBody>
                    <a:bodyPr/>
                    <a:lstStyle/>
                    <a:p>
                      <a:r>
                        <a:rPr lang="en-US" sz="1800" kern="1200" dirty="0" smtClean="0">
                          <a:effectLst/>
                          <a:latin typeface="Calisto MT" panose="02040603050505030304" pitchFamily="18" charset="0"/>
                        </a:rPr>
                        <a:t>Easy to learn and understand.</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Challenging to learn and understand.</a:t>
                      </a:r>
                      <a:endParaRPr lang="en-US" sz="1800" dirty="0">
                        <a:latin typeface="Calisto MT" panose="02040603050505030304" pitchFamily="18" charset="0"/>
                      </a:endParaRPr>
                    </a:p>
                  </a:txBody>
                  <a:tcPr marL="121920" marR="121920" marT="60960" marB="60960">
                    <a:solidFill>
                      <a:schemeClr val="bg1"/>
                    </a:solidFill>
                  </a:tcPr>
                </a:tc>
              </a:tr>
              <a:tr h="609600">
                <a:tc>
                  <a:txBody>
                    <a:bodyPr/>
                    <a:lstStyle/>
                    <a:p>
                      <a:r>
                        <a:rPr lang="en-US" sz="1800" kern="1200" dirty="0" smtClean="0">
                          <a:effectLst/>
                          <a:latin typeface="Calisto MT" panose="02040603050505030304" pitchFamily="18" charset="0"/>
                        </a:rPr>
                        <a:t>Executed slower than lower level languages because they require a translator program.</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Execute with high speed.</a:t>
                      </a:r>
                      <a:endParaRPr lang="en-US" sz="1800" dirty="0">
                        <a:latin typeface="Calisto MT" panose="02040603050505030304" pitchFamily="18" charset="0"/>
                      </a:endParaRPr>
                    </a:p>
                  </a:txBody>
                  <a:tcPr marL="121920" marR="121920" marT="60960" marB="60960">
                    <a:solidFill>
                      <a:schemeClr val="bg1"/>
                    </a:solidFill>
                  </a:tcPr>
                </a:tc>
              </a:tr>
              <a:tr h="609600">
                <a:tc>
                  <a:txBody>
                    <a:bodyPr/>
                    <a:lstStyle/>
                    <a:p>
                      <a:r>
                        <a:rPr lang="en-US" sz="1800" kern="1200" dirty="0" smtClean="0">
                          <a:effectLst/>
                          <a:latin typeface="Calisto MT" panose="02040603050505030304" pitchFamily="18" charset="0"/>
                        </a:rPr>
                        <a:t>Do not provide many facilities at the hardware level.</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Very close to the hardware and help to write a program at the hardware level.</a:t>
                      </a:r>
                      <a:endParaRPr lang="en-US" sz="1800" dirty="0">
                        <a:latin typeface="Calisto MT" panose="02040603050505030304" pitchFamily="18" charset="0"/>
                      </a:endParaRPr>
                    </a:p>
                  </a:txBody>
                  <a:tcPr marL="121920" marR="121920" marT="60960" marB="60960">
                    <a:solidFill>
                      <a:schemeClr val="bg1"/>
                    </a:solidFill>
                  </a:tcPr>
                </a:tc>
              </a:tr>
              <a:tr h="494453">
                <a:tc>
                  <a:txBody>
                    <a:bodyPr/>
                    <a:lstStyle/>
                    <a:p>
                      <a:r>
                        <a:rPr lang="en-US" sz="1800" kern="1200" dirty="0" smtClean="0">
                          <a:effectLst/>
                          <a:latin typeface="Calisto MT" panose="02040603050505030304" pitchFamily="18" charset="0"/>
                        </a:rPr>
                        <a:t>Writing programs, hardware knowledge is not required.</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Writing programs, hardware knowledge is a must.</a:t>
                      </a:r>
                      <a:endParaRPr lang="en-US" sz="1800" dirty="0">
                        <a:latin typeface="Calisto MT" panose="02040603050505030304" pitchFamily="18" charset="0"/>
                      </a:endParaRPr>
                    </a:p>
                  </a:txBody>
                  <a:tcPr marL="121920" marR="121920" marT="60960" marB="60960">
                    <a:solidFill>
                      <a:schemeClr val="bg1"/>
                    </a:solidFill>
                  </a:tcPr>
                </a:tc>
              </a:tr>
              <a:tr h="494453">
                <a:tc>
                  <a:txBody>
                    <a:bodyPr/>
                    <a:lstStyle/>
                    <a:p>
                      <a:r>
                        <a:rPr lang="en-US" sz="1800" kern="1200" dirty="0" smtClean="0">
                          <a:effectLst/>
                          <a:latin typeface="Calisto MT" panose="02040603050505030304" pitchFamily="18" charset="0"/>
                        </a:rPr>
                        <a:t>Programs are easy to modify.</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Modifying programs is difficult.</a:t>
                      </a:r>
                      <a:endParaRPr lang="en-US" sz="1800" dirty="0">
                        <a:latin typeface="Calisto MT" panose="02040603050505030304" pitchFamily="18" charset="0"/>
                      </a:endParaRPr>
                    </a:p>
                  </a:txBody>
                  <a:tcPr marL="121920" marR="121920" marT="60960" marB="60960">
                    <a:solidFill>
                      <a:schemeClr val="bg1"/>
                    </a:solidFill>
                  </a:tcPr>
                </a:tc>
              </a:tr>
              <a:tr h="609600">
                <a:tc>
                  <a:txBody>
                    <a:bodyPr/>
                    <a:lstStyle/>
                    <a:p>
                      <a:r>
                        <a:rPr lang="en-US" sz="1800" kern="1200" dirty="0" smtClean="0">
                          <a:effectLst/>
                          <a:latin typeface="Calisto MT" panose="02040603050505030304" pitchFamily="18" charset="0"/>
                        </a:rPr>
                        <a:t>A single statement may execute several instructions.</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The statements can be directly mapped to processor instructions.</a:t>
                      </a:r>
                      <a:endParaRPr lang="en-US" sz="1800" dirty="0">
                        <a:latin typeface="Calisto MT" panose="02040603050505030304" pitchFamily="18" charset="0"/>
                      </a:endParaRPr>
                    </a:p>
                  </a:txBody>
                  <a:tcPr marL="121920" marR="121920" marT="60960" marB="60960">
                    <a:solidFill>
                      <a:schemeClr val="bg1"/>
                    </a:solidFill>
                  </a:tcPr>
                </a:tc>
              </a:tr>
              <a:tr h="609600">
                <a:tc>
                  <a:txBody>
                    <a:bodyPr/>
                    <a:lstStyle/>
                    <a:p>
                      <a:r>
                        <a:rPr lang="en-US" sz="1800" kern="1200" dirty="0" smtClean="0">
                          <a:effectLst/>
                          <a:latin typeface="Calisto MT" panose="02040603050505030304" pitchFamily="18" charset="0"/>
                        </a:rPr>
                        <a:t>BASIC, Perl, Pascal, COBOL, Ruby etc. are examples of High-Level Languages.</a:t>
                      </a:r>
                      <a:endParaRPr lang="en-US" sz="1800" dirty="0">
                        <a:latin typeface="Calisto MT" panose="02040603050505030304" pitchFamily="18" charset="0"/>
                      </a:endParaRPr>
                    </a:p>
                  </a:txBody>
                  <a:tcPr marL="121920" marR="121920" marT="60960" marB="60960">
                    <a:solidFill>
                      <a:schemeClr val="bg1"/>
                    </a:solidFill>
                  </a:tcPr>
                </a:tc>
                <a:tc>
                  <a:txBody>
                    <a:bodyPr/>
                    <a:lstStyle/>
                    <a:p>
                      <a:r>
                        <a:rPr lang="en-US" sz="1800" kern="1200" dirty="0" smtClean="0">
                          <a:effectLst/>
                          <a:latin typeface="Calisto MT" panose="02040603050505030304" pitchFamily="18" charset="0"/>
                        </a:rPr>
                        <a:t>Machine language and Assembly language are Low-Level Languages.</a:t>
                      </a:r>
                      <a:endParaRPr lang="en-US" sz="1800" dirty="0">
                        <a:latin typeface="Calisto MT" panose="02040603050505030304" pitchFamily="18" charset="0"/>
                      </a:endParaRPr>
                    </a:p>
                  </a:txBody>
                  <a:tcPr marL="121920" marR="121920" marT="60960" marB="60960">
                    <a:solidFill>
                      <a:schemeClr val="bg1"/>
                    </a:solidFill>
                  </a:tcPr>
                </a:tc>
              </a:tr>
            </a:tbl>
          </a:graphicData>
        </a:graphic>
      </p:graphicFrame>
    </p:spTree>
    <p:extLst>
      <p:ext uri="{BB962C8B-B14F-4D97-AF65-F5344CB8AC3E}">
        <p14:creationId xmlns:p14="http://schemas.microsoft.com/office/powerpoint/2010/main" val="862219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0" y="358111"/>
            <a:ext cx="9601483" cy="1018035"/>
          </a:xfrm>
        </p:spPr>
        <p:txBody>
          <a:bodyPr>
            <a:normAutofit/>
          </a:bodyPr>
          <a:lstStyle/>
          <a:p>
            <a:pPr algn="ctr"/>
            <a:r>
              <a:rPr lang="en-US" sz="3733" b="1" dirty="0">
                <a:latin typeface="Calisto MT" panose="02040603050505030304" pitchFamily="18" charset="0"/>
              </a:rPr>
              <a:t>1.6 Generation of Languages</a:t>
            </a:r>
            <a:endParaRPr lang="en-US" sz="3733" dirty="0">
              <a:latin typeface="Calisto MT" panose="02040603050505030304" pitchFamily="18" charset="0"/>
            </a:endParaRPr>
          </a:p>
        </p:txBody>
      </p:sp>
      <p:sp>
        <p:nvSpPr>
          <p:cNvPr id="3" name="Content Placeholder 2"/>
          <p:cNvSpPr>
            <a:spLocks noGrp="1"/>
          </p:cNvSpPr>
          <p:nvPr>
            <p:ph idx="1"/>
          </p:nvPr>
        </p:nvSpPr>
        <p:spPr>
          <a:xfrm>
            <a:off x="600075" y="1240095"/>
            <a:ext cx="11420475" cy="4483507"/>
          </a:xfrm>
          <a:solidFill>
            <a:schemeClr val="bg1"/>
          </a:solidFill>
        </p:spPr>
        <p:txBody>
          <a:bodyPr>
            <a:normAutofit/>
          </a:bodyPr>
          <a:lstStyle/>
          <a:p>
            <a:r>
              <a:rPr lang="en-US" sz="2400" dirty="0" smtClean="0">
                <a:solidFill>
                  <a:schemeClr val="tx1"/>
                </a:solidFill>
                <a:latin typeface="Calisto MT" panose="02040603050505030304" pitchFamily="18" charset="0"/>
              </a:rPr>
              <a:t>There are </a:t>
            </a:r>
            <a:r>
              <a:rPr lang="en-US" sz="2400" b="1" dirty="0" smtClean="0">
                <a:solidFill>
                  <a:schemeClr val="tx1"/>
                </a:solidFill>
                <a:latin typeface="Calisto MT" panose="02040603050505030304" pitchFamily="18" charset="0"/>
              </a:rPr>
              <a:t>five (5)</a:t>
            </a:r>
            <a:r>
              <a:rPr lang="en-US" sz="2400" dirty="0" smtClean="0">
                <a:solidFill>
                  <a:schemeClr val="tx1"/>
                </a:solidFill>
                <a:latin typeface="Calisto MT" panose="02040603050505030304" pitchFamily="18" charset="0"/>
              </a:rPr>
              <a:t> generation of programming languages.</a:t>
            </a:r>
          </a:p>
          <a:p>
            <a:r>
              <a:rPr lang="en-US" sz="2400" dirty="0" smtClean="0">
                <a:solidFill>
                  <a:schemeClr val="tx1"/>
                </a:solidFill>
                <a:latin typeface="Calisto MT" panose="02040603050505030304" pitchFamily="18" charset="0"/>
              </a:rPr>
              <a:t>In terms of ease of use and capabilities, each generation is an improvement over its predecessor.</a:t>
            </a:r>
          </a:p>
          <a:p>
            <a:r>
              <a:rPr lang="en-US" sz="2400" dirty="0" smtClean="0">
                <a:solidFill>
                  <a:schemeClr val="tx1"/>
                </a:solidFill>
                <a:latin typeface="Calisto MT" panose="02040603050505030304" pitchFamily="18" charset="0"/>
              </a:rPr>
              <a:t>The Five Generation of Languages are:</a:t>
            </a:r>
          </a:p>
          <a:p>
            <a:pPr marL="1219170" lvl="1" indent="-685783">
              <a:buFont typeface="+mj-lt"/>
              <a:buAutoNum type="arabicPeriod"/>
            </a:pPr>
            <a:r>
              <a:rPr lang="en-US" sz="2400" b="1" dirty="0" smtClean="0">
                <a:solidFill>
                  <a:schemeClr val="tx1"/>
                </a:solidFill>
                <a:latin typeface="Calisto MT" panose="02040603050505030304" pitchFamily="18" charset="0"/>
              </a:rPr>
              <a:t>Machine Language – 1GL (First Generation of Language)</a:t>
            </a:r>
          </a:p>
          <a:p>
            <a:pPr marL="1219170" lvl="1" indent="-685783">
              <a:buFont typeface="+mj-lt"/>
              <a:buAutoNum type="arabicPeriod"/>
            </a:pPr>
            <a:r>
              <a:rPr lang="en-US" sz="2400" b="1" dirty="0" smtClean="0">
                <a:solidFill>
                  <a:schemeClr val="tx1"/>
                </a:solidFill>
                <a:latin typeface="Calisto MT" panose="02040603050505030304" pitchFamily="18" charset="0"/>
              </a:rPr>
              <a:t>Assembly Language </a:t>
            </a:r>
            <a:r>
              <a:rPr lang="en-US" sz="2400" b="1" dirty="0">
                <a:solidFill>
                  <a:schemeClr val="tx1"/>
                </a:solidFill>
                <a:latin typeface="Calisto MT" panose="02040603050505030304" pitchFamily="18" charset="0"/>
              </a:rPr>
              <a:t>– 2GL </a:t>
            </a:r>
            <a:r>
              <a:rPr lang="en-US" sz="2400" b="1" dirty="0" smtClean="0">
                <a:solidFill>
                  <a:schemeClr val="tx1"/>
                </a:solidFill>
                <a:latin typeface="Calisto MT" panose="02040603050505030304" pitchFamily="18" charset="0"/>
              </a:rPr>
              <a:t>(Second </a:t>
            </a:r>
            <a:r>
              <a:rPr lang="en-US" sz="2400" b="1" dirty="0">
                <a:solidFill>
                  <a:schemeClr val="tx1"/>
                </a:solidFill>
                <a:latin typeface="Calisto MT" panose="02040603050505030304" pitchFamily="18" charset="0"/>
              </a:rPr>
              <a:t>Generation of Language</a:t>
            </a:r>
            <a:r>
              <a:rPr lang="en-US" sz="2400" b="1" dirty="0" smtClean="0">
                <a:solidFill>
                  <a:schemeClr val="tx1"/>
                </a:solidFill>
                <a:latin typeface="Calisto MT" panose="02040603050505030304" pitchFamily="18" charset="0"/>
              </a:rPr>
              <a:t>)</a:t>
            </a:r>
          </a:p>
          <a:p>
            <a:pPr marL="1219170" lvl="1" indent="-685783">
              <a:buFont typeface="+mj-lt"/>
              <a:buAutoNum type="arabicPeriod"/>
            </a:pPr>
            <a:r>
              <a:rPr lang="en-US" sz="2400" b="1" dirty="0" smtClean="0">
                <a:solidFill>
                  <a:schemeClr val="tx1"/>
                </a:solidFill>
                <a:latin typeface="Calisto MT" panose="02040603050505030304" pitchFamily="18" charset="0"/>
              </a:rPr>
              <a:t>High-Level Language </a:t>
            </a:r>
            <a:r>
              <a:rPr lang="en-US" sz="2400" b="1" dirty="0">
                <a:solidFill>
                  <a:schemeClr val="tx1"/>
                </a:solidFill>
                <a:latin typeface="Calisto MT" panose="02040603050505030304" pitchFamily="18" charset="0"/>
              </a:rPr>
              <a:t>– 3GL </a:t>
            </a:r>
            <a:r>
              <a:rPr lang="en-US" sz="2400" b="1" dirty="0" smtClean="0">
                <a:solidFill>
                  <a:schemeClr val="tx1"/>
                </a:solidFill>
                <a:latin typeface="Calisto MT" panose="02040603050505030304" pitchFamily="18" charset="0"/>
              </a:rPr>
              <a:t>(Third </a:t>
            </a:r>
            <a:r>
              <a:rPr lang="en-US" sz="2400" b="1" dirty="0">
                <a:solidFill>
                  <a:schemeClr val="tx1"/>
                </a:solidFill>
                <a:latin typeface="Calisto MT" panose="02040603050505030304" pitchFamily="18" charset="0"/>
              </a:rPr>
              <a:t>Generation of Language</a:t>
            </a:r>
            <a:r>
              <a:rPr lang="en-US" sz="2400" b="1" dirty="0" smtClean="0">
                <a:solidFill>
                  <a:schemeClr val="tx1"/>
                </a:solidFill>
                <a:latin typeface="Calisto MT" panose="02040603050505030304" pitchFamily="18" charset="0"/>
              </a:rPr>
              <a:t>)</a:t>
            </a:r>
          </a:p>
          <a:p>
            <a:pPr marL="1219170" lvl="1" indent="-685783">
              <a:buFont typeface="+mj-lt"/>
              <a:buAutoNum type="arabicPeriod"/>
            </a:pPr>
            <a:r>
              <a:rPr lang="en-US" sz="2400" b="1" dirty="0" smtClean="0">
                <a:solidFill>
                  <a:schemeClr val="tx1"/>
                </a:solidFill>
                <a:latin typeface="Calisto MT" panose="02040603050505030304" pitchFamily="18" charset="0"/>
              </a:rPr>
              <a:t>Very High-Level Language </a:t>
            </a:r>
            <a:r>
              <a:rPr lang="en-US" sz="2400" b="1" dirty="0">
                <a:solidFill>
                  <a:schemeClr val="tx1"/>
                </a:solidFill>
                <a:latin typeface="Calisto MT" panose="02040603050505030304" pitchFamily="18" charset="0"/>
              </a:rPr>
              <a:t>– 4GL </a:t>
            </a:r>
            <a:r>
              <a:rPr lang="en-US" sz="2400" b="1" dirty="0" smtClean="0">
                <a:solidFill>
                  <a:schemeClr val="tx1"/>
                </a:solidFill>
                <a:latin typeface="Calisto MT" panose="02040603050505030304" pitchFamily="18" charset="0"/>
              </a:rPr>
              <a:t>(Fourth </a:t>
            </a:r>
            <a:r>
              <a:rPr lang="en-US" sz="2400" b="1" dirty="0">
                <a:solidFill>
                  <a:schemeClr val="tx1"/>
                </a:solidFill>
                <a:latin typeface="Calisto MT" panose="02040603050505030304" pitchFamily="18" charset="0"/>
              </a:rPr>
              <a:t>Generation of Language</a:t>
            </a:r>
            <a:r>
              <a:rPr lang="en-US" sz="2400" b="1" dirty="0" smtClean="0">
                <a:solidFill>
                  <a:schemeClr val="tx1"/>
                </a:solidFill>
                <a:latin typeface="Calisto MT" panose="02040603050505030304" pitchFamily="18" charset="0"/>
              </a:rPr>
              <a:t>)</a:t>
            </a:r>
          </a:p>
          <a:p>
            <a:pPr marL="1219170" lvl="1" indent="-685783">
              <a:buFont typeface="+mj-lt"/>
              <a:buAutoNum type="arabicPeriod"/>
            </a:pPr>
            <a:r>
              <a:rPr lang="en-US" sz="2400" b="1" dirty="0" smtClean="0">
                <a:solidFill>
                  <a:schemeClr val="tx1"/>
                </a:solidFill>
                <a:latin typeface="Calisto MT" panose="02040603050505030304" pitchFamily="18" charset="0"/>
              </a:rPr>
              <a:t>Natural Language/Artificial Intelligence </a:t>
            </a:r>
            <a:r>
              <a:rPr lang="en-US" sz="2400" b="1" dirty="0">
                <a:solidFill>
                  <a:schemeClr val="tx1"/>
                </a:solidFill>
                <a:latin typeface="Calisto MT" panose="02040603050505030304" pitchFamily="18" charset="0"/>
              </a:rPr>
              <a:t>– 5GL (</a:t>
            </a:r>
            <a:r>
              <a:rPr lang="en-US" sz="2400" b="1" dirty="0" smtClean="0">
                <a:solidFill>
                  <a:schemeClr val="tx1"/>
                </a:solidFill>
                <a:latin typeface="Calisto MT" panose="02040603050505030304" pitchFamily="18" charset="0"/>
              </a:rPr>
              <a:t>Fifth </a:t>
            </a:r>
            <a:r>
              <a:rPr lang="en-US" sz="2400" b="1" dirty="0">
                <a:solidFill>
                  <a:schemeClr val="tx1"/>
                </a:solidFill>
                <a:latin typeface="Calisto MT" panose="02040603050505030304" pitchFamily="18" charset="0"/>
              </a:rPr>
              <a:t>Generation of Language)</a:t>
            </a:r>
          </a:p>
          <a:p>
            <a:pPr marL="1219170" lvl="1" indent="-685783">
              <a:buFont typeface="+mj-lt"/>
              <a:buAutoNum type="arabicPeriod"/>
            </a:pPr>
            <a:endParaRPr lang="en-US" sz="24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3175894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50" y="574900"/>
            <a:ext cx="8301381" cy="1018035"/>
          </a:xfrm>
        </p:spPr>
        <p:txBody>
          <a:bodyPr>
            <a:normAutofit/>
          </a:bodyPr>
          <a:lstStyle/>
          <a:p>
            <a:pPr algn="ctr"/>
            <a:r>
              <a:rPr lang="en-US" sz="3733" b="1" dirty="0">
                <a:latin typeface="Calisto MT" panose="02040603050505030304" pitchFamily="18" charset="0"/>
              </a:rPr>
              <a:t>1. Machine Language (1GL)</a:t>
            </a:r>
          </a:p>
        </p:txBody>
      </p:sp>
      <p:sp>
        <p:nvSpPr>
          <p:cNvPr id="3" name="Content Placeholder 2"/>
          <p:cNvSpPr>
            <a:spLocks noGrp="1"/>
          </p:cNvSpPr>
          <p:nvPr>
            <p:ph idx="1"/>
          </p:nvPr>
        </p:nvSpPr>
        <p:spPr>
          <a:xfrm>
            <a:off x="508522" y="1229052"/>
            <a:ext cx="11418627" cy="5306219"/>
          </a:xfrm>
          <a:solidFill>
            <a:schemeClr val="bg1"/>
          </a:solidFill>
        </p:spPr>
        <p:txBody>
          <a:bodyPr>
            <a:noAutofit/>
          </a:bodyPr>
          <a:lstStyle/>
          <a:p>
            <a:r>
              <a:rPr lang="en-US" sz="2400" dirty="0">
                <a:solidFill>
                  <a:schemeClr val="tx1"/>
                </a:solidFill>
                <a:latin typeface="Calisto MT" panose="02040603050505030304" pitchFamily="18" charset="0"/>
              </a:rPr>
              <a:t>Humans do not like to deal in numbers </a:t>
            </a:r>
            <a:r>
              <a:rPr lang="en-US" sz="2400" dirty="0" smtClean="0">
                <a:solidFill>
                  <a:schemeClr val="tx1"/>
                </a:solidFill>
                <a:latin typeface="Calisto MT" panose="02040603050505030304" pitchFamily="18" charset="0"/>
              </a:rPr>
              <a:t>alone, they </a:t>
            </a:r>
            <a:r>
              <a:rPr lang="en-US" sz="2400" dirty="0">
                <a:solidFill>
                  <a:schemeClr val="tx1"/>
                </a:solidFill>
                <a:latin typeface="Calisto MT" panose="02040603050505030304" pitchFamily="18" charset="0"/>
              </a:rPr>
              <a:t>prefer letters and words. But, strictly speaking, numbers are what machine language is. </a:t>
            </a:r>
            <a:endParaRPr lang="en-US" sz="2400" dirty="0" smtClean="0">
              <a:solidFill>
                <a:schemeClr val="tx1"/>
              </a:solidFill>
              <a:latin typeface="Calisto MT" panose="02040603050505030304" pitchFamily="18" charset="0"/>
            </a:endParaRPr>
          </a:p>
          <a:p>
            <a:r>
              <a:rPr lang="en-US" sz="2400" dirty="0" smtClean="0">
                <a:solidFill>
                  <a:schemeClr val="tx1"/>
                </a:solidFill>
                <a:latin typeface="Calisto MT" panose="02040603050505030304" pitchFamily="18" charset="0"/>
              </a:rPr>
              <a:t>Machine Language is the </a:t>
            </a:r>
            <a:r>
              <a:rPr lang="en-US" sz="2400" dirty="0">
                <a:solidFill>
                  <a:schemeClr val="tx1"/>
                </a:solidFill>
                <a:latin typeface="Calisto MT" panose="02040603050505030304" pitchFamily="18" charset="0"/>
              </a:rPr>
              <a:t>lowest level of language, </a:t>
            </a:r>
            <a:r>
              <a:rPr lang="en-US" sz="2400" dirty="0" smtClean="0">
                <a:solidFill>
                  <a:schemeClr val="tx1"/>
                </a:solidFill>
                <a:latin typeface="Calisto MT" panose="02040603050505030304" pitchFamily="18" charset="0"/>
              </a:rPr>
              <a:t>that </a:t>
            </a:r>
            <a:r>
              <a:rPr lang="en-US" sz="2400" dirty="0">
                <a:solidFill>
                  <a:schemeClr val="tx1"/>
                </a:solidFill>
                <a:latin typeface="Calisto MT" panose="02040603050505030304" pitchFamily="18" charset="0"/>
              </a:rPr>
              <a:t>represents data and program instructions as </a:t>
            </a:r>
            <a:r>
              <a:rPr lang="en-US" sz="2400" dirty="0" smtClean="0">
                <a:solidFill>
                  <a:schemeClr val="tx1"/>
                </a:solidFill>
                <a:latin typeface="Calisto MT" panose="02040603050505030304" pitchFamily="18" charset="0"/>
              </a:rPr>
              <a:t>0’s </a:t>
            </a:r>
            <a:r>
              <a:rPr lang="en-US" sz="2400" dirty="0">
                <a:solidFill>
                  <a:schemeClr val="tx1"/>
                </a:solidFill>
                <a:latin typeface="Calisto MT" panose="02040603050505030304" pitchFamily="18" charset="0"/>
              </a:rPr>
              <a:t>and </a:t>
            </a:r>
            <a:r>
              <a:rPr lang="en-US" sz="2400" dirty="0" smtClean="0">
                <a:solidFill>
                  <a:schemeClr val="tx1"/>
                </a:solidFill>
                <a:latin typeface="Calisto MT" panose="02040603050505030304" pitchFamily="18" charset="0"/>
              </a:rPr>
              <a:t>1’s (binary digits). It is the only language that is understood by computers.</a:t>
            </a:r>
            <a:r>
              <a:rPr lang="en-US" sz="2400" dirty="0">
                <a:solidFill>
                  <a:schemeClr val="tx1"/>
                </a:solidFill>
                <a:latin typeface="Calisto MT" panose="02040603050505030304" pitchFamily="18" charset="0"/>
              </a:rPr>
              <a:t> </a:t>
            </a:r>
            <a:endParaRPr lang="en-US" sz="2400" dirty="0" smtClean="0">
              <a:solidFill>
                <a:schemeClr val="tx1"/>
              </a:solidFill>
              <a:latin typeface="Calisto MT" panose="02040603050505030304" pitchFamily="18" charset="0"/>
            </a:endParaRPr>
          </a:p>
          <a:p>
            <a:r>
              <a:rPr lang="en-US" sz="2400" dirty="0" smtClean="0">
                <a:solidFill>
                  <a:schemeClr val="tx1"/>
                </a:solidFill>
                <a:latin typeface="Calisto MT" panose="02040603050505030304" pitchFamily="18" charset="0"/>
              </a:rPr>
              <a:t>A </a:t>
            </a:r>
            <a:r>
              <a:rPr lang="en-US" sz="2400" dirty="0">
                <a:solidFill>
                  <a:schemeClr val="tx1"/>
                </a:solidFill>
                <a:latin typeface="Calisto MT" panose="02040603050505030304" pitchFamily="18" charset="0"/>
              </a:rPr>
              <a:t>low-level language may also be referred to as a </a:t>
            </a:r>
            <a:r>
              <a:rPr lang="en-US" sz="2400" b="1" dirty="0">
                <a:solidFill>
                  <a:schemeClr val="tx1"/>
                </a:solidFill>
                <a:latin typeface="Calisto MT" panose="02040603050505030304" pitchFamily="18" charset="0"/>
              </a:rPr>
              <a:t>computer’s native language</a:t>
            </a:r>
            <a:r>
              <a:rPr lang="en-US" sz="2400" dirty="0">
                <a:solidFill>
                  <a:schemeClr val="tx1"/>
                </a:solidFill>
                <a:latin typeface="Calisto MT" panose="02040603050505030304" pitchFamily="18" charset="0"/>
              </a:rPr>
              <a:t>.</a:t>
            </a:r>
            <a:endParaRPr lang="en-US" sz="2400" dirty="0" smtClean="0">
              <a:solidFill>
                <a:schemeClr val="tx1"/>
              </a:solidFill>
              <a:latin typeface="Calisto MT" panose="02040603050505030304" pitchFamily="18" charset="0"/>
            </a:endParaRPr>
          </a:p>
          <a:p>
            <a:r>
              <a:rPr lang="en-US" sz="2400" dirty="0" smtClean="0">
                <a:solidFill>
                  <a:schemeClr val="tx1"/>
                </a:solidFill>
                <a:latin typeface="Calisto MT" panose="02040603050505030304" pitchFamily="18" charset="0"/>
              </a:rPr>
              <a:t>Each </a:t>
            </a:r>
            <a:r>
              <a:rPr lang="en-US" sz="2400" dirty="0">
                <a:solidFill>
                  <a:schemeClr val="tx1"/>
                </a:solidFill>
                <a:latin typeface="Calisto MT" panose="02040603050505030304" pitchFamily="18" charset="0"/>
              </a:rPr>
              <a:t>type of computer has its own machine </a:t>
            </a:r>
            <a:r>
              <a:rPr lang="en-US" sz="2400" dirty="0" smtClean="0">
                <a:solidFill>
                  <a:schemeClr val="tx1"/>
                </a:solidFill>
                <a:latin typeface="Calisto MT" panose="02040603050505030304" pitchFamily="18" charset="0"/>
              </a:rPr>
              <a:t>language. Since computers are digital devices, they only recognized binary data. Every program, video, image, and characters of text is represented in binary. This binary data or machine language/code is processed as input by the CPU. The resulting output is sent to the operating system or an application, which displays the information that we see.</a:t>
            </a:r>
          </a:p>
          <a:p>
            <a:r>
              <a:rPr lang="en-US" sz="2400" dirty="0" smtClean="0">
                <a:solidFill>
                  <a:schemeClr val="tx1"/>
                </a:solidFill>
                <a:latin typeface="Calisto MT" panose="02040603050505030304" pitchFamily="18" charset="0"/>
              </a:rPr>
              <a:t>Primitive </a:t>
            </a:r>
            <a:r>
              <a:rPr lang="en-US" sz="2400" dirty="0">
                <a:solidFill>
                  <a:schemeClr val="tx1"/>
                </a:solidFill>
                <a:latin typeface="Calisto MT" panose="02040603050505030304" pitchFamily="18" charset="0"/>
              </a:rPr>
              <a:t>by today's standards, the programs were not convenient for people to read and use. The computer industry quickly moved to develop assembly languages.</a:t>
            </a:r>
          </a:p>
        </p:txBody>
      </p:sp>
    </p:spTree>
    <p:extLst>
      <p:ext uri="{BB962C8B-B14F-4D97-AF65-F5344CB8AC3E}">
        <p14:creationId xmlns:p14="http://schemas.microsoft.com/office/powerpoint/2010/main" val="36934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7551" y="220905"/>
            <a:ext cx="8532352" cy="1018035"/>
          </a:xfrm>
        </p:spPr>
        <p:txBody>
          <a:bodyPr>
            <a:normAutofit/>
          </a:bodyPr>
          <a:lstStyle/>
          <a:p>
            <a:pPr algn="ctr"/>
            <a:r>
              <a:rPr lang="en-US" sz="3733" b="1" dirty="0">
                <a:latin typeface="Calisto MT" panose="02040603050505030304" pitchFamily="18" charset="0"/>
              </a:rPr>
              <a:t>2. Assembly Language (2GL)</a:t>
            </a:r>
          </a:p>
        </p:txBody>
      </p:sp>
      <p:sp>
        <p:nvSpPr>
          <p:cNvPr id="3" name="Content Placeholder 2"/>
          <p:cNvSpPr>
            <a:spLocks noGrp="1"/>
          </p:cNvSpPr>
          <p:nvPr>
            <p:ph idx="1"/>
          </p:nvPr>
        </p:nvSpPr>
        <p:spPr>
          <a:xfrm>
            <a:off x="313484" y="822042"/>
            <a:ext cx="11573715" cy="5856663"/>
          </a:xfrm>
          <a:solidFill>
            <a:schemeClr val="bg1"/>
          </a:solidFill>
        </p:spPr>
        <p:txBody>
          <a:bodyPr>
            <a:noAutofit/>
          </a:bodyPr>
          <a:lstStyle/>
          <a:p>
            <a:r>
              <a:rPr lang="en-US" sz="2200" dirty="0" smtClean="0">
                <a:solidFill>
                  <a:schemeClr val="tx1"/>
                </a:solidFill>
                <a:latin typeface="Calisto MT" panose="02040603050505030304" pitchFamily="18" charset="0"/>
              </a:rPr>
              <a:t>One step above Machine Language is Assembly Language.</a:t>
            </a:r>
          </a:p>
          <a:p>
            <a:r>
              <a:rPr lang="en-US" sz="2200" dirty="0">
                <a:solidFill>
                  <a:schemeClr val="tx1"/>
                </a:solidFill>
                <a:latin typeface="Calisto MT" panose="02040603050505030304" pitchFamily="18" charset="0"/>
              </a:rPr>
              <a:t>Today, assembly languages are considered very low </a:t>
            </a:r>
            <a:r>
              <a:rPr lang="en-US" sz="2200" dirty="0" smtClean="0">
                <a:solidFill>
                  <a:schemeClr val="tx1"/>
                </a:solidFill>
                <a:latin typeface="Calisto MT" panose="02040603050505030304" pitchFamily="18" charset="0"/>
              </a:rPr>
              <a:t>level. </a:t>
            </a:r>
            <a:r>
              <a:rPr lang="en-US" sz="2200" dirty="0">
                <a:solidFill>
                  <a:schemeClr val="tx1"/>
                </a:solidFill>
                <a:latin typeface="Calisto MT" panose="02040603050505030304" pitchFamily="18" charset="0"/>
              </a:rPr>
              <a:t>T</a:t>
            </a:r>
            <a:r>
              <a:rPr lang="en-US" sz="2200" dirty="0" smtClean="0">
                <a:solidFill>
                  <a:schemeClr val="tx1"/>
                </a:solidFill>
                <a:latin typeface="Calisto MT" panose="02040603050505030304" pitchFamily="18" charset="0"/>
              </a:rPr>
              <a:t>hat </a:t>
            </a:r>
            <a:r>
              <a:rPr lang="en-US" sz="2200" dirty="0">
                <a:solidFill>
                  <a:schemeClr val="tx1"/>
                </a:solidFill>
                <a:latin typeface="Calisto MT" panose="02040603050505030304" pitchFamily="18" charset="0"/>
              </a:rPr>
              <a:t>is, they are not as convenient for people to use as more recent languages. At the time they were developed, however, they were considered a great leap forward. To replace the </a:t>
            </a:r>
            <a:r>
              <a:rPr lang="en-US" sz="2200" dirty="0" smtClean="0">
                <a:solidFill>
                  <a:schemeClr val="tx1"/>
                </a:solidFill>
                <a:latin typeface="Calisto MT" panose="02040603050505030304" pitchFamily="18" charset="0"/>
              </a:rPr>
              <a:t>0’s </a:t>
            </a:r>
            <a:r>
              <a:rPr lang="en-US" sz="2200" dirty="0">
                <a:solidFill>
                  <a:schemeClr val="tx1"/>
                </a:solidFill>
                <a:latin typeface="Calisto MT" panose="02040603050505030304" pitchFamily="18" charset="0"/>
              </a:rPr>
              <a:t>and </a:t>
            </a:r>
            <a:r>
              <a:rPr lang="en-US" sz="2200" dirty="0" smtClean="0">
                <a:solidFill>
                  <a:schemeClr val="tx1"/>
                </a:solidFill>
                <a:latin typeface="Calisto MT" panose="02040603050505030304" pitchFamily="18" charset="0"/>
              </a:rPr>
              <a:t>1’s </a:t>
            </a:r>
            <a:r>
              <a:rPr lang="en-US" sz="2200" dirty="0">
                <a:solidFill>
                  <a:schemeClr val="tx1"/>
                </a:solidFill>
                <a:latin typeface="Calisto MT" panose="02040603050505030304" pitchFamily="18" charset="0"/>
              </a:rPr>
              <a:t>used in machine language, assembly languages use mnemonic codes, abbreviations that are easy to remember: A for Add, C for Compare, MP for Multiply, STO for storing information in memory, and so on. Although these codes are not English words, they </a:t>
            </a:r>
            <a:r>
              <a:rPr lang="en-US" sz="2200" dirty="0" smtClean="0">
                <a:solidFill>
                  <a:schemeClr val="tx1"/>
                </a:solidFill>
                <a:latin typeface="Calisto MT" panose="02040603050505030304" pitchFamily="18" charset="0"/>
              </a:rPr>
              <a:t>are, still, </a:t>
            </a:r>
            <a:r>
              <a:rPr lang="en-US" sz="2200" dirty="0">
                <a:solidFill>
                  <a:schemeClr val="tx1"/>
                </a:solidFill>
                <a:latin typeface="Calisto MT" panose="02040603050505030304" pitchFamily="18" charset="0"/>
              </a:rPr>
              <a:t>from the standpoint of human convenience-preferable to numbers </a:t>
            </a:r>
            <a:r>
              <a:rPr lang="en-US" sz="2200" dirty="0" smtClean="0">
                <a:solidFill>
                  <a:schemeClr val="tx1"/>
                </a:solidFill>
                <a:latin typeface="Calisto MT" panose="02040603050505030304" pitchFamily="18" charset="0"/>
              </a:rPr>
              <a:t>(0’s </a:t>
            </a:r>
            <a:r>
              <a:rPr lang="en-US" sz="2200" dirty="0">
                <a:solidFill>
                  <a:schemeClr val="tx1"/>
                </a:solidFill>
                <a:latin typeface="Calisto MT" panose="02040603050505030304" pitchFamily="18" charset="0"/>
              </a:rPr>
              <a:t>and 1s) alone. </a:t>
            </a:r>
            <a:endParaRPr lang="en-US" sz="2200" dirty="0" smtClean="0">
              <a:solidFill>
                <a:schemeClr val="tx1"/>
              </a:solidFill>
              <a:latin typeface="Calisto MT" panose="02040603050505030304" pitchFamily="18" charset="0"/>
            </a:endParaRPr>
          </a:p>
          <a:p>
            <a:r>
              <a:rPr lang="en-US" sz="2200" dirty="0" smtClean="0">
                <a:solidFill>
                  <a:schemeClr val="tx1"/>
                </a:solidFill>
                <a:latin typeface="Calisto MT" panose="02040603050505030304" pitchFamily="18" charset="0"/>
              </a:rPr>
              <a:t>Just </a:t>
            </a:r>
            <a:r>
              <a:rPr lang="en-US" sz="2200" dirty="0">
                <a:solidFill>
                  <a:schemeClr val="tx1"/>
                </a:solidFill>
                <a:latin typeface="Calisto MT" panose="02040603050505030304" pitchFamily="18" charset="0"/>
              </a:rPr>
              <a:t>like machine language, each type of computer has its own assembly language</a:t>
            </a:r>
            <a:r>
              <a:rPr lang="en-US" sz="2200" dirty="0" smtClean="0">
                <a:solidFill>
                  <a:schemeClr val="tx1"/>
                </a:solidFill>
                <a:latin typeface="Calisto MT" panose="02040603050505030304" pitchFamily="18" charset="0"/>
              </a:rPr>
              <a:t>.</a:t>
            </a:r>
          </a:p>
          <a:p>
            <a:r>
              <a:rPr lang="en-US" sz="2200" dirty="0" smtClean="0">
                <a:solidFill>
                  <a:schemeClr val="tx1"/>
                </a:solidFill>
                <a:latin typeface="Calisto MT" panose="02040603050505030304" pitchFamily="18" charset="0"/>
              </a:rPr>
              <a:t>Assembly Language programs are translated into machine code by an </a:t>
            </a:r>
            <a:r>
              <a:rPr lang="en-US" sz="2200" b="1" dirty="0" smtClean="0">
                <a:solidFill>
                  <a:schemeClr val="tx1"/>
                </a:solidFill>
                <a:latin typeface="Calisto MT" panose="02040603050505030304" pitchFamily="18" charset="0"/>
              </a:rPr>
              <a:t>assembler</a:t>
            </a:r>
            <a:r>
              <a:rPr lang="en-US" sz="2200" dirty="0" smtClean="0">
                <a:solidFill>
                  <a:schemeClr val="tx1"/>
                </a:solidFill>
                <a:latin typeface="Calisto MT" panose="02040603050505030304" pitchFamily="18" charset="0"/>
              </a:rPr>
              <a:t>. The assembler acts as a translator. A translator </a:t>
            </a:r>
            <a:r>
              <a:rPr lang="en-US" sz="2200" dirty="0">
                <a:solidFill>
                  <a:schemeClr val="tx1"/>
                </a:solidFill>
                <a:latin typeface="Calisto MT" panose="02040603050505030304" pitchFamily="18" charset="0"/>
              </a:rPr>
              <a:t>is needed because machine language is the only language the computer can actually execute. </a:t>
            </a:r>
            <a:r>
              <a:rPr lang="en-US" sz="2200" dirty="0" smtClean="0">
                <a:solidFill>
                  <a:schemeClr val="tx1"/>
                </a:solidFill>
                <a:latin typeface="Calisto MT" panose="02040603050505030304" pitchFamily="18" charset="0"/>
              </a:rPr>
              <a:t>The assembler </a:t>
            </a:r>
            <a:r>
              <a:rPr lang="en-US" sz="2200" dirty="0">
                <a:solidFill>
                  <a:schemeClr val="tx1"/>
                </a:solidFill>
                <a:latin typeface="Calisto MT" panose="02040603050505030304" pitchFamily="18" charset="0"/>
              </a:rPr>
              <a:t>takes the programs written in assembly language and turns them into machine language</a:t>
            </a:r>
            <a:r>
              <a:rPr lang="en-US" sz="2200" dirty="0" smtClean="0">
                <a:solidFill>
                  <a:schemeClr val="tx1"/>
                </a:solidFill>
                <a:latin typeface="Calisto MT" panose="02040603050505030304" pitchFamily="18" charset="0"/>
              </a:rPr>
              <a:t>.</a:t>
            </a:r>
          </a:p>
          <a:p>
            <a:r>
              <a:rPr lang="en-US" sz="2200" dirty="0">
                <a:solidFill>
                  <a:schemeClr val="tx1"/>
                </a:solidFill>
                <a:latin typeface="Calisto MT" panose="02040603050505030304" pitchFamily="18" charset="0"/>
              </a:rPr>
              <a:t>Although assembly languages represent a step forward, they still have many disadvantages. A key disadvantage is that assembly language is detailed in the extreme, making assembly programming repetitive, tedious, and error prone.</a:t>
            </a:r>
          </a:p>
        </p:txBody>
      </p:sp>
    </p:spTree>
    <p:extLst>
      <p:ext uri="{BB962C8B-B14F-4D97-AF65-F5344CB8AC3E}">
        <p14:creationId xmlns:p14="http://schemas.microsoft.com/office/powerpoint/2010/main" val="87298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575" y="294420"/>
            <a:ext cx="9218155" cy="1018035"/>
          </a:xfrm>
        </p:spPr>
        <p:txBody>
          <a:bodyPr>
            <a:normAutofit/>
          </a:bodyPr>
          <a:lstStyle/>
          <a:p>
            <a:pPr algn="ctr"/>
            <a:r>
              <a:rPr lang="en-US" sz="3733" b="1" dirty="0">
                <a:latin typeface="Calisto MT" panose="02040603050505030304" pitchFamily="18" charset="0"/>
              </a:rPr>
              <a:t>3. High-Level Language (3GL)</a:t>
            </a:r>
          </a:p>
        </p:txBody>
      </p:sp>
      <p:sp>
        <p:nvSpPr>
          <p:cNvPr id="3" name="Content Placeholder 2"/>
          <p:cNvSpPr>
            <a:spLocks noGrp="1"/>
          </p:cNvSpPr>
          <p:nvPr>
            <p:ph idx="1"/>
          </p:nvPr>
        </p:nvSpPr>
        <p:spPr>
          <a:xfrm>
            <a:off x="294435" y="878004"/>
            <a:ext cx="10994760" cy="5872420"/>
          </a:xfrm>
          <a:solidFill>
            <a:schemeClr val="bg1"/>
          </a:solidFill>
        </p:spPr>
        <p:txBody>
          <a:bodyPr>
            <a:noAutofit/>
          </a:bodyPr>
          <a:lstStyle/>
          <a:p>
            <a:r>
              <a:rPr lang="en-US" sz="2000" dirty="0" smtClean="0">
                <a:solidFill>
                  <a:schemeClr val="tx1"/>
                </a:solidFill>
                <a:latin typeface="Calisto MT" panose="02040603050505030304" pitchFamily="18" charset="0"/>
              </a:rPr>
              <a:t>A High-Level language is a programming language designed to simplify computer programming. It enables development of a program </a:t>
            </a:r>
            <a:r>
              <a:rPr lang="en-US" sz="2000" dirty="0">
                <a:solidFill>
                  <a:schemeClr val="tx1"/>
                </a:solidFill>
                <a:latin typeface="Calisto MT" panose="02040603050505030304" pitchFamily="18" charset="0"/>
              </a:rPr>
              <a:t>in a much more user-friendly programming context and is generally independent of the computer's hardware architecture.</a:t>
            </a:r>
            <a:endParaRPr lang="en-US" sz="2000" dirty="0" smtClean="0">
              <a:solidFill>
                <a:schemeClr val="tx1"/>
              </a:solidFill>
              <a:latin typeface="Calisto MT" panose="02040603050505030304" pitchFamily="18" charset="0"/>
            </a:endParaRPr>
          </a:p>
          <a:p>
            <a:r>
              <a:rPr lang="en-US" sz="2000" dirty="0" smtClean="0">
                <a:solidFill>
                  <a:schemeClr val="tx1"/>
                </a:solidFill>
                <a:latin typeface="Calisto MT" panose="02040603050505030304" pitchFamily="18" charset="0"/>
              </a:rPr>
              <a:t>The </a:t>
            </a:r>
            <a:r>
              <a:rPr lang="en-US" sz="2000" dirty="0">
                <a:solidFill>
                  <a:schemeClr val="tx1"/>
                </a:solidFill>
                <a:latin typeface="Calisto MT" panose="02040603050505030304" pitchFamily="18" charset="0"/>
              </a:rPr>
              <a:t>first widespread use of high-level languages in the early 1960s transformed programming into something quite different from what it had been. Programs were written in an English-like manner, thus making them more convenient to use. As a result, a programmer could accomplish more with less effort, and programs could now direct much more complex </a:t>
            </a:r>
            <a:r>
              <a:rPr lang="en-US" sz="2000" dirty="0" smtClean="0">
                <a:solidFill>
                  <a:schemeClr val="tx1"/>
                </a:solidFill>
                <a:latin typeface="Calisto MT" panose="02040603050505030304" pitchFamily="18" charset="0"/>
              </a:rPr>
              <a:t>tasks.</a:t>
            </a:r>
          </a:p>
          <a:p>
            <a:r>
              <a:rPr lang="en-US" sz="2000" dirty="0" smtClean="0">
                <a:solidFill>
                  <a:schemeClr val="tx1"/>
                </a:solidFill>
                <a:latin typeface="Calisto MT" panose="02040603050505030304" pitchFamily="18" charset="0"/>
              </a:rPr>
              <a:t>These </a:t>
            </a:r>
            <a:r>
              <a:rPr lang="en-US" sz="2000" dirty="0">
                <a:solidFill>
                  <a:schemeClr val="tx1"/>
                </a:solidFill>
                <a:latin typeface="Calisto MT" panose="02040603050505030304" pitchFamily="18" charset="0"/>
              </a:rPr>
              <a:t>so-called third-generation languages spurred the great increase in data processing that characterized the 1960s and 1970s. During that time the number of mainframes in use increased from hundreds to tens of thousands. The impact of third-generation </a:t>
            </a:r>
            <a:r>
              <a:rPr lang="en-US" sz="2000" dirty="0" smtClean="0">
                <a:solidFill>
                  <a:schemeClr val="tx1"/>
                </a:solidFill>
                <a:latin typeface="Calisto MT" panose="02040603050505030304" pitchFamily="18" charset="0"/>
              </a:rPr>
              <a:t>languages </a:t>
            </a:r>
            <a:r>
              <a:rPr lang="en-US" sz="2000" dirty="0">
                <a:solidFill>
                  <a:schemeClr val="tx1"/>
                </a:solidFill>
                <a:latin typeface="Calisto MT" panose="02040603050505030304" pitchFamily="18" charset="0"/>
              </a:rPr>
              <a:t>on our society has been enormous</a:t>
            </a:r>
            <a:r>
              <a:rPr lang="en-US" sz="2000" dirty="0" smtClean="0">
                <a:solidFill>
                  <a:schemeClr val="tx1"/>
                </a:solidFill>
                <a:latin typeface="Calisto MT" panose="02040603050505030304" pitchFamily="18" charset="0"/>
              </a:rPr>
              <a:t>.</a:t>
            </a:r>
          </a:p>
          <a:p>
            <a:r>
              <a:rPr lang="en-US" sz="2000" dirty="0">
                <a:solidFill>
                  <a:schemeClr val="tx1"/>
                </a:solidFill>
                <a:latin typeface="Calisto MT" panose="02040603050505030304" pitchFamily="18" charset="0"/>
              </a:rPr>
              <a:t>Of course, a translator is needed to translate the symbolic statements of a high-level language into computer-executable machine language; this translator is usually a </a:t>
            </a:r>
            <a:r>
              <a:rPr lang="en-US" sz="2000" b="1" dirty="0">
                <a:solidFill>
                  <a:schemeClr val="tx1"/>
                </a:solidFill>
                <a:latin typeface="Calisto MT" panose="02040603050505030304" pitchFamily="18" charset="0"/>
              </a:rPr>
              <a:t>compiler</a:t>
            </a:r>
            <a:r>
              <a:rPr lang="en-US" sz="2000" dirty="0">
                <a:solidFill>
                  <a:schemeClr val="tx1"/>
                </a:solidFill>
                <a:latin typeface="Calisto MT" panose="02040603050505030304" pitchFamily="18" charset="0"/>
              </a:rPr>
              <a:t>. There are many compilers for each language and one for each type of </a:t>
            </a:r>
            <a:r>
              <a:rPr lang="en-US" sz="2000" dirty="0" smtClean="0">
                <a:solidFill>
                  <a:schemeClr val="tx1"/>
                </a:solidFill>
                <a:latin typeface="Calisto MT" panose="02040603050505030304" pitchFamily="18" charset="0"/>
              </a:rPr>
              <a:t>computer. Some </a:t>
            </a:r>
            <a:r>
              <a:rPr lang="en-US" sz="2000" dirty="0">
                <a:solidFill>
                  <a:schemeClr val="tx1"/>
                </a:solidFill>
                <a:latin typeface="Calisto MT" panose="02040603050505030304" pitchFamily="18" charset="0"/>
              </a:rPr>
              <a:t>languages are created to </a:t>
            </a:r>
            <a:r>
              <a:rPr lang="en-US" sz="2000" dirty="0" smtClean="0">
                <a:solidFill>
                  <a:schemeClr val="tx1"/>
                </a:solidFill>
                <a:latin typeface="Calisto MT" panose="02040603050505030304" pitchFamily="18" charset="0"/>
              </a:rPr>
              <a:t>serve </a:t>
            </a:r>
            <a:r>
              <a:rPr lang="en-US" sz="2000" dirty="0">
                <a:solidFill>
                  <a:schemeClr val="tx1"/>
                </a:solidFill>
                <a:latin typeface="Calisto MT" panose="02040603050505030304" pitchFamily="18" charset="0"/>
              </a:rPr>
              <a:t>a specific purpose, such as controlling industrial robots or creating graphics. </a:t>
            </a:r>
            <a:endParaRPr lang="en-US" sz="2000" dirty="0" smtClean="0">
              <a:solidFill>
                <a:schemeClr val="tx1"/>
              </a:solidFill>
              <a:latin typeface="Calisto MT" panose="02040603050505030304" pitchFamily="18" charset="0"/>
            </a:endParaRPr>
          </a:p>
          <a:p>
            <a:r>
              <a:rPr lang="en-US" sz="2000" dirty="0" smtClean="0">
                <a:solidFill>
                  <a:schemeClr val="tx1"/>
                </a:solidFill>
                <a:latin typeface="Calisto MT" panose="02040603050505030304" pitchFamily="18" charset="0"/>
              </a:rPr>
              <a:t>High-Level languages are used to solve problems and are often described as </a:t>
            </a:r>
            <a:r>
              <a:rPr lang="en-US" sz="2000" b="1" dirty="0" smtClean="0">
                <a:solidFill>
                  <a:schemeClr val="tx1"/>
                </a:solidFill>
                <a:latin typeface="Calisto MT" panose="02040603050505030304" pitchFamily="18" charset="0"/>
              </a:rPr>
              <a:t>problem-oriented languages</a:t>
            </a:r>
            <a:r>
              <a:rPr lang="en-US" sz="2000" dirty="0" smtClean="0">
                <a:solidFill>
                  <a:schemeClr val="tx1"/>
                </a:solidFill>
                <a:latin typeface="Calisto MT" panose="02040603050505030304" pitchFamily="18" charset="0"/>
              </a:rPr>
              <a:t>.</a:t>
            </a:r>
            <a:r>
              <a:rPr lang="en-US" sz="2000" dirty="0">
                <a:solidFill>
                  <a:schemeClr val="tx1"/>
                </a:solidFill>
                <a:latin typeface="Calisto MT" panose="02040603050505030304" pitchFamily="18" charset="0"/>
              </a:rPr>
              <a:t> I</a:t>
            </a:r>
            <a:r>
              <a:rPr lang="en-US" sz="2000" dirty="0" smtClean="0">
                <a:solidFill>
                  <a:schemeClr val="tx1"/>
                </a:solidFill>
                <a:latin typeface="Calisto MT" panose="02040603050505030304" pitchFamily="18" charset="0"/>
              </a:rPr>
              <a:t>n contrast, low-level languages such as assembly languages, closely reflect the machine codes for specific computers, and are therefore described as </a:t>
            </a:r>
            <a:r>
              <a:rPr lang="en-US" sz="2000" b="1" dirty="0" smtClean="0">
                <a:solidFill>
                  <a:schemeClr val="tx1"/>
                </a:solidFill>
                <a:latin typeface="Calisto MT" panose="02040603050505030304" pitchFamily="18" charset="0"/>
              </a:rPr>
              <a:t>machine-oriented languages. </a:t>
            </a:r>
          </a:p>
        </p:txBody>
      </p:sp>
    </p:spTree>
    <p:extLst>
      <p:ext uri="{BB962C8B-B14F-4D97-AF65-F5344CB8AC3E}">
        <p14:creationId xmlns:p14="http://schemas.microsoft.com/office/powerpoint/2010/main" val="1102037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86" y="220321"/>
            <a:ext cx="10994760" cy="1018035"/>
          </a:xfrm>
        </p:spPr>
        <p:txBody>
          <a:bodyPr>
            <a:noAutofit/>
          </a:bodyPr>
          <a:lstStyle/>
          <a:p>
            <a:pPr algn="ctr"/>
            <a:r>
              <a:rPr lang="en-US" sz="3733" b="1" dirty="0">
                <a:latin typeface="Calisto MT" panose="02040603050505030304" pitchFamily="18" charset="0"/>
              </a:rPr>
              <a:t>4. Very High-Level Language (4GL)</a:t>
            </a:r>
          </a:p>
        </p:txBody>
      </p:sp>
      <p:sp>
        <p:nvSpPr>
          <p:cNvPr id="3" name="Content Placeholder 2"/>
          <p:cNvSpPr>
            <a:spLocks noGrp="1"/>
          </p:cNvSpPr>
          <p:nvPr>
            <p:ph idx="1"/>
          </p:nvPr>
        </p:nvSpPr>
        <p:spPr>
          <a:xfrm>
            <a:off x="618286" y="935295"/>
            <a:ext cx="10697697" cy="5133811"/>
          </a:xfrm>
          <a:solidFill>
            <a:schemeClr val="bg1"/>
          </a:solidFill>
        </p:spPr>
        <p:txBody>
          <a:bodyPr>
            <a:noAutofit/>
          </a:bodyPr>
          <a:lstStyle/>
          <a:p>
            <a:r>
              <a:rPr lang="en-US" sz="2400" dirty="0">
                <a:solidFill>
                  <a:schemeClr val="tx1"/>
                </a:solidFill>
                <a:latin typeface="Calisto MT" panose="02040603050505030304" pitchFamily="18" charset="0"/>
              </a:rPr>
              <a:t>Very </a:t>
            </a:r>
            <a:r>
              <a:rPr lang="en-US" sz="2400" dirty="0" smtClean="0">
                <a:solidFill>
                  <a:schemeClr val="tx1"/>
                </a:solidFill>
                <a:latin typeface="Calisto MT" panose="02040603050505030304" pitchFamily="18" charset="0"/>
              </a:rPr>
              <a:t>High-Level </a:t>
            </a:r>
            <a:r>
              <a:rPr lang="en-US" sz="2400" dirty="0">
                <a:solidFill>
                  <a:schemeClr val="tx1"/>
                </a:solidFill>
                <a:latin typeface="Calisto MT" panose="02040603050505030304" pitchFamily="18" charset="0"/>
              </a:rPr>
              <a:t>L</a:t>
            </a:r>
            <a:r>
              <a:rPr lang="en-US" sz="2400" dirty="0" smtClean="0">
                <a:solidFill>
                  <a:schemeClr val="tx1"/>
                </a:solidFill>
                <a:latin typeface="Calisto MT" panose="02040603050505030304" pitchFamily="18" charset="0"/>
              </a:rPr>
              <a:t>anguage </a:t>
            </a:r>
            <a:r>
              <a:rPr lang="en-US" sz="2400" dirty="0">
                <a:solidFill>
                  <a:schemeClr val="tx1"/>
                </a:solidFill>
                <a:latin typeface="Calisto MT" panose="02040603050505030304" pitchFamily="18" charset="0"/>
              </a:rPr>
              <a:t>is a high level programming language designed to reduce the complexity and amount of source code required to create a program. </a:t>
            </a:r>
            <a:r>
              <a:rPr lang="en-US" sz="2400" dirty="0" smtClean="0">
                <a:solidFill>
                  <a:schemeClr val="tx1"/>
                </a:solidFill>
                <a:latin typeface="Calisto MT" panose="02040603050505030304" pitchFamily="18" charset="0"/>
              </a:rPr>
              <a:t>It </a:t>
            </a:r>
            <a:r>
              <a:rPr lang="en-US" sz="2400" dirty="0">
                <a:solidFill>
                  <a:schemeClr val="tx1"/>
                </a:solidFill>
                <a:latin typeface="Calisto MT" panose="02040603050505030304" pitchFamily="18" charset="0"/>
              </a:rPr>
              <a:t>incorporates higher data and control abstraction abilities.</a:t>
            </a:r>
          </a:p>
          <a:p>
            <a:r>
              <a:rPr lang="en-US" sz="2400" dirty="0">
                <a:solidFill>
                  <a:schemeClr val="tx1"/>
                </a:solidFill>
                <a:latin typeface="Calisto MT" panose="02040603050505030304" pitchFamily="18" charset="0"/>
              </a:rPr>
              <a:t>A very high level programming language is also known as a </a:t>
            </a:r>
            <a:r>
              <a:rPr lang="en-US" sz="2400" b="1" dirty="0">
                <a:solidFill>
                  <a:schemeClr val="tx1"/>
                </a:solidFill>
                <a:latin typeface="Calisto MT" panose="02040603050505030304" pitchFamily="18" charset="0"/>
              </a:rPr>
              <a:t>goal-oriented programming </a:t>
            </a:r>
            <a:r>
              <a:rPr lang="en-US" sz="2400" b="1" dirty="0" smtClean="0">
                <a:solidFill>
                  <a:schemeClr val="tx1"/>
                </a:solidFill>
                <a:latin typeface="Calisto MT" panose="02040603050505030304" pitchFamily="18" charset="0"/>
              </a:rPr>
              <a:t>language</a:t>
            </a:r>
            <a:r>
              <a:rPr lang="en-US" sz="2400" dirty="0" smtClean="0">
                <a:solidFill>
                  <a:schemeClr val="tx1"/>
                </a:solidFill>
                <a:latin typeface="Calisto MT" panose="02040603050505030304" pitchFamily="18" charset="0"/>
              </a:rPr>
              <a:t>. Languages </a:t>
            </a:r>
            <a:r>
              <a:rPr lang="en-US" sz="2400" dirty="0">
                <a:solidFill>
                  <a:schemeClr val="tx1"/>
                </a:solidFill>
                <a:latin typeface="Calisto MT" panose="02040603050505030304" pitchFamily="18" charset="0"/>
              </a:rPr>
              <a:t>called very high-level languages are often known by their generation number, that is, they are called </a:t>
            </a:r>
            <a:r>
              <a:rPr lang="en-US" sz="2400" b="1" dirty="0">
                <a:solidFill>
                  <a:schemeClr val="tx1"/>
                </a:solidFill>
                <a:latin typeface="Calisto MT" panose="02040603050505030304" pitchFamily="18" charset="0"/>
              </a:rPr>
              <a:t>fourth-generation languages</a:t>
            </a:r>
            <a:r>
              <a:rPr lang="en-US" sz="2400" dirty="0">
                <a:solidFill>
                  <a:schemeClr val="tx1"/>
                </a:solidFill>
                <a:latin typeface="Calisto MT" panose="02040603050505030304" pitchFamily="18" charset="0"/>
              </a:rPr>
              <a:t> or, more simply, </a:t>
            </a:r>
            <a:r>
              <a:rPr lang="en-US" sz="2400" b="1" dirty="0" smtClean="0">
                <a:solidFill>
                  <a:schemeClr val="tx1"/>
                </a:solidFill>
                <a:latin typeface="Calisto MT" panose="02040603050505030304" pitchFamily="18" charset="0"/>
              </a:rPr>
              <a:t>4GLs</a:t>
            </a:r>
            <a:r>
              <a:rPr lang="en-US" sz="2400" dirty="0" smtClean="0">
                <a:solidFill>
                  <a:schemeClr val="tx1"/>
                </a:solidFill>
                <a:latin typeface="Calisto MT" panose="02040603050505030304" pitchFamily="18" charset="0"/>
              </a:rPr>
              <a:t>.</a:t>
            </a:r>
          </a:p>
          <a:p>
            <a:r>
              <a:rPr lang="en-US" sz="2400" dirty="0" smtClean="0">
                <a:solidFill>
                  <a:schemeClr val="tx1"/>
                </a:solidFill>
                <a:latin typeface="Calisto MT" panose="02040603050505030304" pitchFamily="18" charset="0"/>
              </a:rPr>
              <a:t>The </a:t>
            </a:r>
            <a:r>
              <a:rPr lang="en-US" sz="2400" dirty="0">
                <a:solidFill>
                  <a:schemeClr val="tx1"/>
                </a:solidFill>
                <a:latin typeface="Calisto MT" panose="02040603050505030304" pitchFamily="18" charset="0"/>
              </a:rPr>
              <a:t>4GLs are essentially shorthand programming languages. An operation that requires hundreds of lines in a third-generation language </a:t>
            </a:r>
            <a:r>
              <a:rPr lang="en-US" sz="2400" dirty="0" smtClean="0">
                <a:solidFill>
                  <a:schemeClr val="tx1"/>
                </a:solidFill>
                <a:latin typeface="Calisto MT" panose="02040603050505030304" pitchFamily="18" charset="0"/>
              </a:rPr>
              <a:t>typically </a:t>
            </a:r>
            <a:r>
              <a:rPr lang="en-US" sz="2400" dirty="0">
                <a:solidFill>
                  <a:schemeClr val="tx1"/>
                </a:solidFill>
                <a:latin typeface="Calisto MT" panose="02040603050505030304" pitchFamily="18" charset="0"/>
              </a:rPr>
              <a:t>requires only five to ten lines in a 4GL. </a:t>
            </a:r>
            <a:endParaRPr lang="en-US" sz="2400" dirty="0" smtClean="0">
              <a:solidFill>
                <a:schemeClr val="tx1"/>
              </a:solidFill>
              <a:latin typeface="Calisto MT" panose="02040603050505030304" pitchFamily="18" charset="0"/>
            </a:endParaRPr>
          </a:p>
          <a:p>
            <a:r>
              <a:rPr lang="en-US" sz="2400" dirty="0" smtClean="0">
                <a:solidFill>
                  <a:schemeClr val="tx1"/>
                </a:solidFill>
                <a:latin typeface="Calisto MT" panose="02040603050505030304" pitchFamily="18" charset="0"/>
              </a:rPr>
              <a:t>However</a:t>
            </a:r>
            <a:r>
              <a:rPr lang="en-US" sz="2400" dirty="0">
                <a:solidFill>
                  <a:schemeClr val="tx1"/>
                </a:solidFill>
                <a:latin typeface="Calisto MT" panose="02040603050505030304" pitchFamily="18" charset="0"/>
              </a:rPr>
              <a:t>, beyond the basic criterion of conciseness, 4GLs are difficult to </a:t>
            </a:r>
            <a:r>
              <a:rPr lang="en-US" sz="2400" dirty="0" smtClean="0">
                <a:solidFill>
                  <a:schemeClr val="tx1"/>
                </a:solidFill>
                <a:latin typeface="Calisto MT" panose="02040603050505030304" pitchFamily="18" charset="0"/>
              </a:rPr>
              <a:t>describe. This is because </a:t>
            </a:r>
            <a:r>
              <a:rPr lang="en-US" sz="2400" dirty="0">
                <a:solidFill>
                  <a:schemeClr val="tx1"/>
                </a:solidFill>
                <a:latin typeface="Calisto MT" panose="02040603050505030304" pitchFamily="18" charset="0"/>
              </a:rPr>
              <a:t>4GLs are still evolving, and that which is still evolving cannot be fully defined or standardized</a:t>
            </a:r>
            <a:r>
              <a:rPr lang="en-US" sz="2400" dirty="0" smtClean="0">
                <a:solidFill>
                  <a:schemeClr val="tx1"/>
                </a:solidFill>
                <a:latin typeface="Calisto MT" panose="02040603050505030304" pitchFamily="18" charset="0"/>
              </a:rPr>
              <a:t>.</a:t>
            </a:r>
          </a:p>
          <a:p>
            <a:endParaRPr lang="en-US" sz="2400" dirty="0">
              <a:latin typeface="Calisto MT" panose="02040603050505030304" pitchFamily="18" charset="0"/>
            </a:endParaRPr>
          </a:p>
          <a:p>
            <a:endParaRPr lang="en-US" sz="2400" dirty="0">
              <a:latin typeface="Calisto MT" panose="02040603050505030304" pitchFamily="18" charset="0"/>
            </a:endParaRPr>
          </a:p>
        </p:txBody>
      </p:sp>
    </p:spTree>
    <p:extLst>
      <p:ext uri="{BB962C8B-B14F-4D97-AF65-F5344CB8AC3E}">
        <p14:creationId xmlns:p14="http://schemas.microsoft.com/office/powerpoint/2010/main" val="2414475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575"/>
            <a:ext cx="11451945" cy="1018035"/>
          </a:xfrm>
        </p:spPr>
        <p:txBody>
          <a:bodyPr>
            <a:noAutofit/>
          </a:bodyPr>
          <a:lstStyle/>
          <a:p>
            <a:pPr algn="ctr"/>
            <a:r>
              <a:rPr lang="en-US" sz="3733" b="1" dirty="0">
                <a:latin typeface="Calisto MT" panose="02040603050505030304" pitchFamily="18" charset="0"/>
              </a:rPr>
              <a:t>5. Natural Language [Artificial Intelligence] (5GL)</a:t>
            </a:r>
          </a:p>
        </p:txBody>
      </p:sp>
      <p:sp>
        <p:nvSpPr>
          <p:cNvPr id="3" name="Content Placeholder 2"/>
          <p:cNvSpPr>
            <a:spLocks noGrp="1"/>
          </p:cNvSpPr>
          <p:nvPr>
            <p:ph idx="1"/>
          </p:nvPr>
        </p:nvSpPr>
        <p:spPr>
          <a:xfrm>
            <a:off x="304800" y="1697850"/>
            <a:ext cx="11308245" cy="4673452"/>
          </a:xfrm>
          <a:solidFill>
            <a:schemeClr val="bg1"/>
          </a:solidFill>
        </p:spPr>
        <p:txBody>
          <a:bodyPr>
            <a:normAutofit/>
          </a:bodyPr>
          <a:lstStyle/>
          <a:p>
            <a:r>
              <a:rPr lang="en-US" sz="1800" dirty="0">
                <a:solidFill>
                  <a:schemeClr val="tx1"/>
                </a:solidFill>
                <a:latin typeface="Calisto MT" panose="02040603050505030304" pitchFamily="18" charset="0"/>
              </a:rPr>
              <a:t>The word </a:t>
            </a:r>
            <a:r>
              <a:rPr lang="en-US" sz="1800" i="1" dirty="0">
                <a:solidFill>
                  <a:schemeClr val="tx1"/>
                </a:solidFill>
                <a:latin typeface="Calisto MT" panose="02040603050505030304" pitchFamily="18" charset="0"/>
              </a:rPr>
              <a:t>"natural"</a:t>
            </a:r>
            <a:r>
              <a:rPr lang="en-US" sz="1800" dirty="0">
                <a:solidFill>
                  <a:schemeClr val="tx1"/>
                </a:solidFill>
                <a:latin typeface="Calisto MT" panose="02040603050505030304" pitchFamily="18" charset="0"/>
              </a:rPr>
              <a:t> has become almost as popular in computing circles as it has </a:t>
            </a:r>
            <a:r>
              <a:rPr lang="en-US" sz="1800" dirty="0" smtClean="0">
                <a:solidFill>
                  <a:schemeClr val="tx1"/>
                </a:solidFill>
                <a:latin typeface="Calisto MT" panose="02040603050505030304" pitchFamily="18" charset="0"/>
              </a:rPr>
              <a:t>in a normal environment. </a:t>
            </a:r>
            <a:r>
              <a:rPr lang="en-US" sz="1800" dirty="0">
                <a:solidFill>
                  <a:schemeClr val="tx1"/>
                </a:solidFill>
                <a:latin typeface="Calisto MT" panose="02040603050505030304" pitchFamily="18" charset="0"/>
              </a:rPr>
              <a:t>Natural means </a:t>
            </a:r>
            <a:r>
              <a:rPr lang="en-US" sz="1800" dirty="0" smtClean="0">
                <a:solidFill>
                  <a:schemeClr val="tx1"/>
                </a:solidFill>
                <a:latin typeface="Calisto MT" panose="02040603050505030304" pitchFamily="18" charset="0"/>
              </a:rPr>
              <a:t>human-like.</a:t>
            </a:r>
          </a:p>
          <a:p>
            <a:r>
              <a:rPr lang="en-US" sz="1800" dirty="0" smtClean="0">
                <a:solidFill>
                  <a:schemeClr val="tx1"/>
                </a:solidFill>
                <a:latin typeface="Calisto MT" panose="02040603050505030304" pitchFamily="18" charset="0"/>
              </a:rPr>
              <a:t>Natural Language is the newest level of language and is called the fifth-generation language (5GLs) that produces natural language as output. 5GLs </a:t>
            </a:r>
            <a:r>
              <a:rPr lang="en-US" sz="1800" dirty="0">
                <a:solidFill>
                  <a:schemeClr val="tx1"/>
                </a:solidFill>
                <a:latin typeface="Calisto MT" panose="02040603050505030304" pitchFamily="18" charset="0"/>
              </a:rPr>
              <a:t>are, as you may guess, even more ill-defined than </a:t>
            </a:r>
            <a:r>
              <a:rPr lang="en-US" sz="1800" dirty="0" smtClean="0">
                <a:solidFill>
                  <a:schemeClr val="tx1"/>
                </a:solidFill>
                <a:latin typeface="Calisto MT" panose="02040603050505030304" pitchFamily="18" charset="0"/>
              </a:rPr>
              <a:t>4GLs. </a:t>
            </a:r>
            <a:r>
              <a:rPr lang="en-US" sz="1800" dirty="0">
                <a:solidFill>
                  <a:schemeClr val="tx1"/>
                </a:solidFill>
                <a:latin typeface="Calisto MT" panose="02040603050505030304" pitchFamily="18" charset="0"/>
              </a:rPr>
              <a:t>They are most often called natural languages because of their resemblance to the "natural" spoken English language</a:t>
            </a:r>
            <a:r>
              <a:rPr lang="en-US" sz="1800" dirty="0" smtClean="0">
                <a:solidFill>
                  <a:schemeClr val="tx1"/>
                </a:solidFill>
                <a:latin typeface="Calisto MT" panose="02040603050505030304" pitchFamily="18" charset="0"/>
              </a:rPr>
              <a:t>.</a:t>
            </a:r>
          </a:p>
          <a:p>
            <a:r>
              <a:rPr lang="en-US" sz="1800" dirty="0" smtClean="0">
                <a:solidFill>
                  <a:schemeClr val="tx1"/>
                </a:solidFill>
                <a:latin typeface="Calisto MT" panose="02040603050505030304" pitchFamily="18" charset="0"/>
              </a:rPr>
              <a:t>Natural </a:t>
            </a:r>
            <a:r>
              <a:rPr lang="en-US" sz="1800" dirty="0">
                <a:solidFill>
                  <a:schemeClr val="tx1"/>
                </a:solidFill>
                <a:latin typeface="Calisto MT" panose="02040603050505030304" pitchFamily="18" charset="0"/>
              </a:rPr>
              <a:t>language generation (NLG) is the process of generating text that appears to be written by a human, without the need for a human to actually write it</a:t>
            </a:r>
            <a:endParaRPr lang="en-US" sz="1800" dirty="0" smtClean="0">
              <a:solidFill>
                <a:schemeClr val="tx1"/>
              </a:solidFill>
              <a:latin typeface="Calisto MT" panose="02040603050505030304" pitchFamily="18" charset="0"/>
            </a:endParaRPr>
          </a:p>
          <a:p>
            <a:r>
              <a:rPr lang="en-US" sz="1800" dirty="0" smtClean="0">
                <a:solidFill>
                  <a:schemeClr val="tx1"/>
                </a:solidFill>
                <a:latin typeface="Calisto MT" panose="02040603050505030304" pitchFamily="18" charset="0"/>
              </a:rPr>
              <a:t>Instead </a:t>
            </a:r>
            <a:r>
              <a:rPr lang="en-US" sz="1800" dirty="0">
                <a:solidFill>
                  <a:schemeClr val="tx1"/>
                </a:solidFill>
                <a:latin typeface="Calisto MT" panose="02040603050505030304" pitchFamily="18" charset="0"/>
              </a:rPr>
              <a:t>of being forced to key correct commands and data names in correct order, a </a:t>
            </a:r>
            <a:r>
              <a:rPr lang="en-US" sz="1800" dirty="0" smtClean="0">
                <a:solidFill>
                  <a:schemeClr val="tx1"/>
                </a:solidFill>
                <a:latin typeface="Calisto MT" panose="02040603050505030304" pitchFamily="18" charset="0"/>
              </a:rPr>
              <a:t>user </a:t>
            </a:r>
            <a:r>
              <a:rPr lang="en-US" sz="1800" dirty="0">
                <a:solidFill>
                  <a:schemeClr val="tx1"/>
                </a:solidFill>
                <a:latin typeface="Calisto MT" panose="02040603050505030304" pitchFamily="18" charset="0"/>
              </a:rPr>
              <a:t>tells the computer what to do by keying in his or her own </a:t>
            </a:r>
            <a:r>
              <a:rPr lang="en-US" sz="1800" dirty="0" smtClean="0">
                <a:solidFill>
                  <a:schemeClr val="tx1"/>
                </a:solidFill>
                <a:latin typeface="Calisto MT" panose="02040603050505030304" pitchFamily="18" charset="0"/>
              </a:rPr>
              <a:t>words. Such </a:t>
            </a:r>
            <a:r>
              <a:rPr lang="en-US" sz="1800" dirty="0">
                <a:solidFill>
                  <a:schemeClr val="tx1"/>
                </a:solidFill>
                <a:latin typeface="Calisto MT" panose="02040603050505030304" pitchFamily="18" charset="0"/>
              </a:rPr>
              <a:t>a request may contain misspelled words, lack articles and verbs, and even use slang. </a:t>
            </a:r>
            <a:endParaRPr lang="en-US" sz="1800" dirty="0" smtClean="0">
              <a:solidFill>
                <a:schemeClr val="tx1"/>
              </a:solidFill>
              <a:latin typeface="Calisto MT" panose="02040603050505030304" pitchFamily="18" charset="0"/>
            </a:endParaRPr>
          </a:p>
          <a:p>
            <a:r>
              <a:rPr lang="en-US" sz="1800" dirty="0" smtClean="0">
                <a:solidFill>
                  <a:schemeClr val="tx1"/>
                </a:solidFill>
                <a:latin typeface="Calisto MT" panose="02040603050505030304" pitchFamily="18" charset="0"/>
              </a:rPr>
              <a:t>The </a:t>
            </a:r>
            <a:r>
              <a:rPr lang="en-US" sz="1800" dirty="0">
                <a:solidFill>
                  <a:schemeClr val="tx1"/>
                </a:solidFill>
                <a:latin typeface="Calisto MT" panose="02040603050505030304" pitchFamily="18" charset="0"/>
              </a:rPr>
              <a:t>natural language translates human </a:t>
            </a:r>
            <a:r>
              <a:rPr lang="en-US" sz="1800" dirty="0" smtClean="0">
                <a:solidFill>
                  <a:schemeClr val="tx1"/>
                </a:solidFill>
                <a:latin typeface="Calisto MT" panose="02040603050505030304" pitchFamily="18" charset="0"/>
              </a:rPr>
              <a:t>instructions which can contain bad </a:t>
            </a:r>
            <a:r>
              <a:rPr lang="en-US" sz="1800" dirty="0">
                <a:solidFill>
                  <a:schemeClr val="tx1"/>
                </a:solidFill>
                <a:latin typeface="Calisto MT" panose="02040603050505030304" pitchFamily="18" charset="0"/>
              </a:rPr>
              <a:t>grammar, slang, and </a:t>
            </a:r>
            <a:r>
              <a:rPr lang="en-US" sz="1800" dirty="0" smtClean="0">
                <a:solidFill>
                  <a:schemeClr val="tx1"/>
                </a:solidFill>
                <a:latin typeface="Calisto MT" panose="02040603050505030304" pitchFamily="18" charset="0"/>
              </a:rPr>
              <a:t>all, into </a:t>
            </a:r>
            <a:r>
              <a:rPr lang="en-US" sz="1800" dirty="0">
                <a:solidFill>
                  <a:schemeClr val="tx1"/>
                </a:solidFill>
                <a:latin typeface="Calisto MT" panose="02040603050505030304" pitchFamily="18" charset="0"/>
              </a:rPr>
              <a:t>code the computer understands. If it is not sure what the user has in mind, it politely asks for further </a:t>
            </a:r>
            <a:r>
              <a:rPr lang="en-US" sz="1800" dirty="0" smtClean="0">
                <a:solidFill>
                  <a:schemeClr val="tx1"/>
                </a:solidFill>
                <a:latin typeface="Calisto MT" panose="02040603050505030304" pitchFamily="18" charset="0"/>
              </a:rPr>
              <a:t>explanation. </a:t>
            </a:r>
          </a:p>
          <a:p>
            <a:r>
              <a:rPr lang="en-US" sz="1800" dirty="0" smtClean="0">
                <a:solidFill>
                  <a:schemeClr val="tx1"/>
                </a:solidFill>
                <a:latin typeface="Calisto MT" panose="02040603050505030304" pitchFamily="18" charset="0"/>
              </a:rPr>
              <a:t>Natural </a:t>
            </a:r>
            <a:r>
              <a:rPr lang="en-US" sz="1800" dirty="0">
                <a:solidFill>
                  <a:schemeClr val="tx1"/>
                </a:solidFill>
                <a:latin typeface="Calisto MT" panose="02040603050505030304" pitchFamily="18" charset="0"/>
              </a:rPr>
              <a:t>languages are sometimes referred to as </a:t>
            </a:r>
            <a:r>
              <a:rPr lang="en-US" sz="1800" b="1" dirty="0">
                <a:solidFill>
                  <a:schemeClr val="tx1"/>
                </a:solidFill>
                <a:latin typeface="Calisto MT" panose="02040603050505030304" pitchFamily="18" charset="0"/>
              </a:rPr>
              <a:t>knowledge-based languages</a:t>
            </a:r>
            <a:r>
              <a:rPr lang="en-US" sz="1800" dirty="0">
                <a:solidFill>
                  <a:schemeClr val="tx1"/>
                </a:solidFill>
                <a:latin typeface="Calisto MT" panose="02040603050505030304" pitchFamily="18" charset="0"/>
              </a:rPr>
              <a:t>, because natural languages are used to interact with a base of knowledge on some subject. The use of a natural language to access a knowledge base is called a </a:t>
            </a:r>
            <a:r>
              <a:rPr lang="en-US" sz="1800" b="1" dirty="0">
                <a:solidFill>
                  <a:schemeClr val="tx1"/>
                </a:solidFill>
                <a:latin typeface="Calisto MT" panose="02040603050505030304" pitchFamily="18" charset="0"/>
              </a:rPr>
              <a:t>knowledge-based system</a:t>
            </a:r>
            <a:r>
              <a:rPr lang="en-US" sz="1800" dirty="0">
                <a:solidFill>
                  <a:schemeClr val="tx1"/>
                </a:solidFill>
                <a:latin typeface="Calisto MT" panose="02040603050505030304" pitchFamily="18" charset="0"/>
              </a:rPr>
              <a:t>.</a:t>
            </a:r>
          </a:p>
        </p:txBody>
      </p:sp>
    </p:spTree>
    <p:extLst>
      <p:ext uri="{BB962C8B-B14F-4D97-AF65-F5344CB8AC3E}">
        <p14:creationId xmlns:p14="http://schemas.microsoft.com/office/powerpoint/2010/main" val="290229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573D9C-E7F0-43EC-9E82-879EB9FAD490}"/>
              </a:ext>
            </a:extLst>
          </p:cNvPr>
          <p:cNvSpPr>
            <a:spLocks noGrp="1"/>
          </p:cNvSpPr>
          <p:nvPr>
            <p:ph type="title"/>
          </p:nvPr>
        </p:nvSpPr>
        <p:spPr>
          <a:xfrm>
            <a:off x="7010400" y="499533"/>
            <a:ext cx="4754880" cy="1328932"/>
          </a:xfrm>
        </p:spPr>
        <p:txBody>
          <a:bodyPr anchor="b">
            <a:normAutofit/>
          </a:bodyPr>
          <a:lstStyle/>
          <a:p>
            <a:r>
              <a:rPr lang="en-US" b="1" dirty="0">
                <a:latin typeface="Calisto MT" panose="02040603050505030304" pitchFamily="18" charset="0"/>
              </a:rPr>
              <a:t>Compilers and Interpreters</a:t>
            </a:r>
          </a:p>
        </p:txBody>
      </p:sp>
      <p:pic>
        <p:nvPicPr>
          <p:cNvPr id="8" name="Content Placeholder 7" descr="Power of big data. Binary code information bit.">
            <a:extLst>
              <a:ext uri="{FF2B5EF4-FFF2-40B4-BE49-F238E27FC236}">
                <a16:creationId xmlns="" xmlns:a16="http://schemas.microsoft.com/office/drawing/2014/main" id="{1EC589C0-46A0-476B-961D-6ACD484BA03D}"/>
              </a:ext>
            </a:extLst>
          </p:cNvPr>
          <p:cNvPicPr>
            <a:picLocks noGrp="1" noChangeAspect="1"/>
          </p:cNvPicPr>
          <p:nvPr>
            <p:ph type="pic" sz="quarter" idx="13"/>
          </p:nvPr>
        </p:nvPicPr>
        <p:blipFill>
          <a:blip r:embed="rId3"/>
          <a:srcRect t="19030" r="-2" b="1743"/>
          <a:stretch>
            <a:fillRect/>
          </a:stretch>
        </p:blipFill>
        <p:spPr>
          <a:xfrm>
            <a:off x="457200" y="457200"/>
            <a:ext cx="5626608" cy="5943600"/>
          </a:xfrm>
        </p:spPr>
      </p:pic>
      <p:sp>
        <p:nvSpPr>
          <p:cNvPr id="4" name="Content Placeholder 3">
            <a:extLst>
              <a:ext uri="{FF2B5EF4-FFF2-40B4-BE49-F238E27FC236}">
                <a16:creationId xmlns="" xmlns:a16="http://schemas.microsoft.com/office/drawing/2014/main" id="{10A829F4-B96E-C030-4841-09672D10409C}"/>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6746789" y="1845307"/>
            <a:ext cx="5364529" cy="4264331"/>
          </a:xfrm>
          <a:solidFill>
            <a:schemeClr val="bg1"/>
          </a:solidFill>
        </p:spPr>
        <p:txBody>
          <a:bodyPr>
            <a:noAutofit/>
          </a:bodyPr>
          <a:lstStyle/>
          <a:p>
            <a:pPr marL="0" indent="0">
              <a:spcBef>
                <a:spcPts val="2500"/>
              </a:spcBef>
              <a:buFont typeface="Arial" panose="020B0604020202020204" pitchFamily="34" charset="0"/>
              <a:buNone/>
            </a:pPr>
            <a:r>
              <a:rPr lang="en-US" sz="1800" b="1">
                <a:latin typeface="Calisto MT" panose="02040603050505030304" pitchFamily="18" charset="0"/>
              </a:rPr>
              <a:t>Compiler Functionality</a:t>
            </a:r>
          </a:p>
          <a:p>
            <a:pPr marL="0" lvl="1" indent="0">
              <a:buFont typeface="Arial" panose="020B0604020202020204" pitchFamily="34" charset="0"/>
              <a:buNone/>
            </a:pPr>
            <a:r>
              <a:rPr sz="1800">
                <a:latin typeface="Calisto MT" panose="02040603050505030304" pitchFamily="18" charset="0"/>
              </a:rPr>
              <a:t>Compilers translate full source code into executable files before running programs, enhancing execution speed.</a:t>
            </a:r>
            <a:endParaRPr lang="en-US" sz="1800">
              <a:latin typeface="Calisto MT" panose="02040603050505030304" pitchFamily="18" charset="0"/>
            </a:endParaRPr>
          </a:p>
          <a:p>
            <a:pPr marL="0" indent="0">
              <a:spcBef>
                <a:spcPts val="2500"/>
              </a:spcBef>
              <a:buFont typeface="Arial" panose="020B0604020202020204" pitchFamily="34" charset="0"/>
              <a:buNone/>
            </a:pPr>
            <a:r>
              <a:rPr lang="en-US" sz="1800" b="1">
                <a:latin typeface="Calisto MT" panose="02040603050505030304" pitchFamily="18" charset="0"/>
              </a:rPr>
              <a:t>Interpreter Process</a:t>
            </a:r>
          </a:p>
          <a:p>
            <a:pPr marL="0" lvl="1" indent="0">
              <a:buFont typeface="Arial" panose="020B0604020202020204" pitchFamily="34" charset="0"/>
              <a:buNone/>
            </a:pPr>
            <a:r>
              <a:rPr sz="1800">
                <a:latin typeface="Calisto MT" panose="02040603050505030304" pitchFamily="18" charset="0"/>
              </a:rPr>
              <a:t>Interpreters execute code line by line, supporting scripting and quick development with easy debugging.</a:t>
            </a:r>
            <a:endParaRPr lang="en-US" sz="1800">
              <a:latin typeface="Calisto MT" panose="02040603050505030304" pitchFamily="18" charset="0"/>
            </a:endParaRPr>
          </a:p>
          <a:p>
            <a:pPr marL="0" indent="0">
              <a:spcBef>
                <a:spcPts val="2500"/>
              </a:spcBef>
              <a:buFont typeface="Arial" panose="020B0604020202020204" pitchFamily="34" charset="0"/>
              <a:buNone/>
            </a:pPr>
            <a:r>
              <a:rPr lang="en-US" sz="1800" b="1">
                <a:latin typeface="Calisto MT" panose="02040603050505030304" pitchFamily="18" charset="0"/>
              </a:rPr>
              <a:t>Hybrid Compilation Models</a:t>
            </a:r>
          </a:p>
          <a:p>
            <a:pPr marL="0" lvl="1" indent="0">
              <a:buFont typeface="Arial" panose="020B0604020202020204" pitchFamily="34" charset="0"/>
              <a:buNone/>
            </a:pPr>
            <a:r>
              <a:rPr sz="1800">
                <a:latin typeface="Calisto MT" panose="02040603050505030304" pitchFamily="18" charset="0"/>
              </a:rPr>
              <a:t>Hybrid models like Just-In-Time compilation combine benefits of both compilers and interpreters for optimized performance.</a:t>
            </a:r>
            <a:endParaRPr lang="en-US" sz="180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97363FF9-94EF-3128-F026-4D7885D2ECE3}"/>
              </a:ext>
            </a:extLst>
          </p:cNvPr>
          <p:cNvSpPr>
            <a:spLocks noGrp="1"/>
          </p:cNvSpPr>
          <p:nvPr>
            <p:ph type="sldNum" sz="quarter" idx="17"/>
          </p:nvPr>
        </p:nvSpPr>
        <p:spPr>
          <a:xfrm>
            <a:off x="7010400" y="6126480"/>
            <a:ext cx="365760" cy="365125"/>
          </a:xfrm>
        </p:spPr>
        <p:txBody>
          <a:bodyPr anchor="ctr">
            <a:normAutofit/>
          </a:bodyPr>
          <a:lstStyle/>
          <a:p>
            <a:pPr>
              <a:spcAft>
                <a:spcPts val="600"/>
              </a:spcAft>
            </a:pPr>
            <a:fld id="{AEAA3239-9EA4-4A65-A281-97F994456D9F}" type="slidenum">
              <a:rPr lang="en-US" smtClean="0"/>
              <a:pPr>
                <a:spcAft>
                  <a:spcPts val="600"/>
                </a:spcAft>
              </a:pPr>
              <a:t>29</a:t>
            </a:fld>
            <a:endParaRPr lang="en-US"/>
          </a:p>
        </p:txBody>
      </p:sp>
      <p:sp>
        <p:nvSpPr>
          <p:cNvPr id="6" name="Footer Placeholder 5">
            <a:extLst>
              <a:ext uri="{FF2B5EF4-FFF2-40B4-BE49-F238E27FC236}">
                <a16:creationId xmlns="" xmlns:a16="http://schemas.microsoft.com/office/drawing/2014/main" id="{48048E40-F2E8-DCAA-2F9F-AE0B9373A4C9}"/>
              </a:ext>
            </a:extLst>
          </p:cNvPr>
          <p:cNvSpPr>
            <a:spLocks noGrp="1"/>
          </p:cNvSpPr>
          <p:nvPr>
            <p:ph type="ftr" sz="quarter" idx="16"/>
          </p:nvPr>
        </p:nvSpPr>
        <p:spPr>
          <a:xfrm>
            <a:off x="7407996" y="6126480"/>
            <a:ext cx="2834640"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18122B9D-C1A0-4E92-45D4-0D398C4FFFB0}"/>
              </a:ext>
            </a:extLst>
          </p:cNvPr>
          <p:cNvSpPr>
            <a:spLocks noGrp="1"/>
          </p:cNvSpPr>
          <p:nvPr>
            <p:ph type="dt" sz="half" idx="15"/>
          </p:nvPr>
        </p:nvSpPr>
        <p:spPr>
          <a:xfrm>
            <a:off x="10290220" y="6126480"/>
            <a:ext cx="1467840"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3715843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0A0DCE-220A-1D57-39D1-DC579C14293E}"/>
              </a:ext>
            </a:extLst>
          </p:cNvPr>
          <p:cNvSpPr>
            <a:spLocks noGrp="1"/>
          </p:cNvSpPr>
          <p:nvPr>
            <p:ph type="title"/>
          </p:nvPr>
        </p:nvSpPr>
        <p:spPr>
          <a:xfrm>
            <a:off x="457200" y="457200"/>
            <a:ext cx="4564763" cy="1269482"/>
          </a:xfrm>
        </p:spPr>
        <p:txBody>
          <a:bodyPr anchor="t">
            <a:normAutofit/>
          </a:bodyPr>
          <a:lstStyle/>
          <a:p>
            <a:r>
              <a:rPr lang="en-US" b="1" dirty="0">
                <a:latin typeface="Calisto MT" panose="02040603050505030304" pitchFamily="18" charset="0"/>
              </a:rPr>
              <a:t>Course Objectives</a:t>
            </a:r>
          </a:p>
        </p:txBody>
      </p:sp>
      <p:pic>
        <p:nvPicPr>
          <p:cNvPr id="8" name="Content Placeholder 7" descr="4K Resolution">
            <a:extLst>
              <a:ext uri="{FF2B5EF4-FFF2-40B4-BE49-F238E27FC236}">
                <a16:creationId xmlns="" xmlns:a16="http://schemas.microsoft.com/office/drawing/2014/main" id="{D8F5E7BD-6F60-42A1-A8B9-9C66757965E8}"/>
              </a:ext>
            </a:extLst>
          </p:cNvPr>
          <p:cNvPicPr>
            <a:picLocks noGrp="1" noChangeAspect="1"/>
          </p:cNvPicPr>
          <p:nvPr>
            <p:ph type="pic" sz="quarter" idx="13"/>
          </p:nvPr>
        </p:nvPicPr>
        <p:blipFill>
          <a:blip r:embed="rId3"/>
          <a:srcRect l="17448" r="17770" b="-2"/>
          <a:stretch>
            <a:fillRect/>
          </a:stretch>
        </p:blipFill>
        <p:spPr>
          <a:xfrm>
            <a:off x="243840" y="853440"/>
            <a:ext cx="5120640" cy="5079058"/>
          </a:xfrm>
        </p:spPr>
      </p:pic>
      <p:sp>
        <p:nvSpPr>
          <p:cNvPr id="4" name="Content Placeholder 3">
            <a:extLst>
              <a:ext uri="{FF2B5EF4-FFF2-40B4-BE49-F238E27FC236}">
                <a16:creationId xmlns="" xmlns:a16="http://schemas.microsoft.com/office/drawing/2014/main" id="{EC2F52F5-B9B4-608C-71CB-610A9F10AB06}"/>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00688" y="457200"/>
            <a:ext cx="6482306" cy="5475298"/>
          </a:xfrm>
          <a:solidFill>
            <a:schemeClr val="bg1"/>
          </a:solidFill>
        </p:spPr>
        <p:txBody>
          <a:bodyPr>
            <a:normAutofit/>
          </a:bodyPr>
          <a:lstStyle/>
          <a:p>
            <a:pPr marL="0" indent="0">
              <a:spcBef>
                <a:spcPts val="2500"/>
              </a:spcBef>
              <a:buFont typeface="Arial" panose="020B0604020202020204" pitchFamily="34" charset="0"/>
              <a:buNone/>
            </a:pPr>
            <a:r>
              <a:rPr lang="en-US" sz="1800" b="1" dirty="0">
                <a:latin typeface="Calisto MT" panose="02040603050505030304" pitchFamily="18" charset="0"/>
              </a:rPr>
              <a:t>Fundamental Programming Concepts</a:t>
            </a:r>
          </a:p>
          <a:p>
            <a:pPr marL="0" lvl="1" indent="0">
              <a:buFont typeface="Arial" panose="020B0604020202020204" pitchFamily="34" charset="0"/>
              <a:buNone/>
            </a:pPr>
            <a:r>
              <a:rPr sz="1800" dirty="0">
                <a:latin typeface="Calisto MT" panose="02040603050505030304" pitchFamily="18" charset="0"/>
              </a:rPr>
              <a:t>Students will learn variables, data types, control structures, and algorithms foundational to programming languages.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Problem-Solving Skills</a:t>
            </a:r>
          </a:p>
          <a:p>
            <a:pPr marL="0" lvl="1" indent="0">
              <a:buFont typeface="Arial" panose="020B0604020202020204" pitchFamily="34" charset="0"/>
              <a:buNone/>
            </a:pPr>
            <a:r>
              <a:rPr sz="1800" dirty="0">
                <a:latin typeface="Calisto MT" panose="02040603050505030304" pitchFamily="18" charset="0"/>
              </a:rPr>
              <a:t>The course develops problem-solving by teaching how to break down problems and implement coding solutions.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Hands-On Programming Experience</a:t>
            </a:r>
          </a:p>
          <a:p>
            <a:pPr marL="0" lvl="1" indent="0">
              <a:buFont typeface="Arial" panose="020B0604020202020204" pitchFamily="34" charset="0"/>
              <a:buNone/>
            </a:pPr>
            <a:r>
              <a:rPr sz="1800" dirty="0">
                <a:latin typeface="Calisto MT" panose="02040603050505030304" pitchFamily="18" charset="0"/>
              </a:rPr>
              <a:t>Students gain practical experience coding in languages like Python or Java, including syntax and debugging.</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Software Development Life Cycle</a:t>
            </a:r>
          </a:p>
          <a:p>
            <a:pPr marL="0" lvl="1" indent="0">
              <a:buFont typeface="Arial" panose="020B0604020202020204" pitchFamily="34" charset="0"/>
              <a:buNone/>
            </a:pPr>
            <a:r>
              <a:rPr sz="1800" dirty="0">
                <a:latin typeface="Calisto MT" panose="02040603050505030304" pitchFamily="18" charset="0"/>
              </a:rPr>
              <a:t>Introduction to planning, coding, testing, and documenting software to prepare for real-world tasks.</a:t>
            </a:r>
            <a:endParaRPr lang="en-US" sz="18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31D46118-E20D-7885-D7E0-E03A903D79DA}"/>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3</a:t>
            </a:fld>
            <a:endParaRPr lang="en-US"/>
          </a:p>
        </p:txBody>
      </p:sp>
      <p:sp>
        <p:nvSpPr>
          <p:cNvPr id="6" name="Footer Placeholder 5">
            <a:extLst>
              <a:ext uri="{FF2B5EF4-FFF2-40B4-BE49-F238E27FC236}">
                <a16:creationId xmlns="" xmlns:a16="http://schemas.microsoft.com/office/drawing/2014/main" id="{B838902D-E0A0-DD5F-F42D-3A6065E2135B}"/>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48F53EBD-BCC3-85C6-8A22-7A9B3E9371CF}"/>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982477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2701" y="339913"/>
            <a:ext cx="8429132" cy="1018035"/>
          </a:xfrm>
        </p:spPr>
        <p:txBody>
          <a:bodyPr>
            <a:normAutofit/>
          </a:bodyPr>
          <a:lstStyle/>
          <a:p>
            <a:pPr algn="ctr"/>
            <a:r>
              <a:rPr lang="en-US" sz="3733" b="1" dirty="0">
                <a:latin typeface="Calisto MT" panose="02040603050505030304" pitchFamily="18" charset="0"/>
              </a:rPr>
              <a:t>1.7 Language Translators </a:t>
            </a:r>
            <a:endParaRPr lang="en-US" sz="3733" dirty="0">
              <a:latin typeface="Calisto MT" panose="02040603050505030304" pitchFamily="18" charset="0"/>
            </a:endParaRPr>
          </a:p>
        </p:txBody>
      </p:sp>
      <p:sp>
        <p:nvSpPr>
          <p:cNvPr id="5" name="Content Placeholder 4"/>
          <p:cNvSpPr>
            <a:spLocks noGrp="1"/>
          </p:cNvSpPr>
          <p:nvPr>
            <p:ph idx="1"/>
          </p:nvPr>
        </p:nvSpPr>
        <p:spPr>
          <a:xfrm>
            <a:off x="362662" y="848930"/>
            <a:ext cx="11221809" cy="5256661"/>
          </a:xfrm>
          <a:solidFill>
            <a:schemeClr val="bg1"/>
          </a:solidFill>
        </p:spPr>
        <p:txBody>
          <a:bodyPr>
            <a:noAutofit/>
          </a:bodyPr>
          <a:lstStyle/>
          <a:p>
            <a:r>
              <a:rPr lang="en-US" sz="2000" dirty="0">
                <a:solidFill>
                  <a:schemeClr val="tx1"/>
                </a:solidFill>
                <a:latin typeface="Calisto MT" panose="02040603050505030304" pitchFamily="18" charset="0"/>
              </a:rPr>
              <a:t>Computers cannot understand any programming languages. This is so because computers cannot simply understand English, or any other languages that people speak.</a:t>
            </a:r>
          </a:p>
          <a:p>
            <a:r>
              <a:rPr lang="en-US" sz="2000" dirty="0">
                <a:solidFill>
                  <a:schemeClr val="tx1"/>
                </a:solidFill>
                <a:latin typeface="Calisto MT" panose="02040603050505030304" pitchFamily="18" charset="0"/>
              </a:rPr>
              <a:t>Even so the computers cannot understand any programming language, it is easy for that program to be understood by the computers, and this is with the help of a software tool called a </a:t>
            </a:r>
            <a:r>
              <a:rPr lang="en-US" sz="2000" b="1" dirty="0">
                <a:solidFill>
                  <a:schemeClr val="tx1"/>
                </a:solidFill>
                <a:latin typeface="Calisto MT" panose="02040603050505030304" pitchFamily="18" charset="0"/>
              </a:rPr>
              <a:t>Language Translator</a:t>
            </a:r>
            <a:r>
              <a:rPr lang="en-US" sz="2000" dirty="0" smtClean="0">
                <a:solidFill>
                  <a:schemeClr val="tx1"/>
                </a:solidFill>
                <a:latin typeface="Calisto MT" panose="02040603050505030304" pitchFamily="18" charset="0"/>
              </a:rPr>
              <a:t>.</a:t>
            </a:r>
          </a:p>
          <a:p>
            <a:r>
              <a:rPr lang="en-US" sz="2000" dirty="0" smtClean="0">
                <a:solidFill>
                  <a:schemeClr val="tx1"/>
                </a:solidFill>
                <a:latin typeface="Calisto MT" panose="02040603050505030304" pitchFamily="18" charset="0"/>
              </a:rPr>
              <a:t>The instruction you give into your program must be in the language the computer understands.</a:t>
            </a:r>
            <a:endParaRPr lang="en-US" sz="2000" dirty="0">
              <a:solidFill>
                <a:schemeClr val="tx1"/>
              </a:solidFill>
              <a:latin typeface="Calisto MT" panose="02040603050505030304" pitchFamily="18" charset="0"/>
            </a:endParaRPr>
          </a:p>
          <a:p>
            <a:r>
              <a:rPr lang="en-US" sz="2000" dirty="0">
                <a:solidFill>
                  <a:schemeClr val="tx1"/>
                </a:solidFill>
                <a:latin typeface="Calisto MT" panose="02040603050505030304" pitchFamily="18" charset="0"/>
              </a:rPr>
              <a:t>Translators are software’s or programs that translates a programming language (codes written by Programmers using a programming language) into machine language (computer language) that the computer </a:t>
            </a:r>
            <a:r>
              <a:rPr lang="en-US" sz="2000" dirty="0" smtClean="0">
                <a:solidFill>
                  <a:schemeClr val="tx1"/>
                </a:solidFill>
                <a:latin typeface="Calisto MT" panose="02040603050505030304" pitchFamily="18" charset="0"/>
              </a:rPr>
              <a:t>understands which means it can </a:t>
            </a:r>
            <a:r>
              <a:rPr lang="en-US" sz="2000" dirty="0">
                <a:solidFill>
                  <a:schemeClr val="tx1"/>
                </a:solidFill>
                <a:latin typeface="Calisto MT" panose="02040603050505030304" pitchFamily="18" charset="0"/>
              </a:rPr>
              <a:t>interpret and responds to the request.</a:t>
            </a:r>
          </a:p>
          <a:p>
            <a:r>
              <a:rPr lang="en-US" sz="2000" dirty="0">
                <a:solidFill>
                  <a:schemeClr val="tx1"/>
                </a:solidFill>
                <a:latin typeface="Calisto MT" panose="02040603050505030304" pitchFamily="18" charset="0"/>
              </a:rPr>
              <a:t>There are </a:t>
            </a:r>
            <a:r>
              <a:rPr lang="en-US" sz="2000" b="1" dirty="0">
                <a:solidFill>
                  <a:schemeClr val="tx1"/>
                </a:solidFill>
                <a:latin typeface="Calisto MT" panose="02040603050505030304" pitchFamily="18" charset="0"/>
              </a:rPr>
              <a:t>two</a:t>
            </a:r>
            <a:r>
              <a:rPr lang="en-US" sz="2000" dirty="0">
                <a:solidFill>
                  <a:schemeClr val="tx1"/>
                </a:solidFill>
                <a:latin typeface="Calisto MT" panose="02040603050505030304" pitchFamily="18" charset="0"/>
              </a:rPr>
              <a:t> kinds of Language Translators and they both take a programming language and translates it into a form readable by the computer. Each of these translators takes a different approach but their results are the same. These two translators are:</a:t>
            </a:r>
          </a:p>
          <a:p>
            <a:pPr marL="1295368" lvl="1" indent="-685783">
              <a:buFont typeface="+mj-lt"/>
              <a:buAutoNum type="romanLcPeriod"/>
            </a:pPr>
            <a:r>
              <a:rPr lang="en-US" sz="2000" b="1" dirty="0" smtClean="0">
                <a:solidFill>
                  <a:schemeClr val="tx1"/>
                </a:solidFill>
                <a:latin typeface="Calisto MT" panose="02040603050505030304" pitchFamily="18" charset="0"/>
              </a:rPr>
              <a:t>Compiler</a:t>
            </a:r>
          </a:p>
          <a:p>
            <a:pPr marL="1295368" lvl="1" indent="-685783">
              <a:buFont typeface="+mj-lt"/>
              <a:buAutoNum type="romanLcPeriod"/>
            </a:pPr>
            <a:r>
              <a:rPr lang="en-US" sz="2000" b="1" dirty="0" smtClean="0">
                <a:solidFill>
                  <a:schemeClr val="tx1"/>
                </a:solidFill>
                <a:latin typeface="Calisto MT" panose="02040603050505030304" pitchFamily="18" charset="0"/>
              </a:rPr>
              <a:t>Interpreter  </a:t>
            </a:r>
            <a:endParaRPr lang="en-US" sz="2000" b="1" dirty="0">
              <a:solidFill>
                <a:schemeClr val="tx1"/>
              </a:solidFill>
              <a:latin typeface="Calisto MT" panose="02040603050505030304" pitchFamily="18" charset="0"/>
            </a:endParaRPr>
          </a:p>
        </p:txBody>
      </p:sp>
    </p:spTree>
    <p:extLst>
      <p:ext uri="{BB962C8B-B14F-4D97-AF65-F5344CB8AC3E}">
        <p14:creationId xmlns:p14="http://schemas.microsoft.com/office/powerpoint/2010/main" val="2043031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stretch>
            <a:fillRect/>
          </a:stretch>
        </p:blipFill>
        <p:spPr>
          <a:xfrm>
            <a:off x="1189939" y="1536826"/>
            <a:ext cx="9753600" cy="3681351"/>
          </a:xfrm>
          <a:prstGeom prst="rect">
            <a:avLst/>
          </a:prstGeom>
        </p:spPr>
      </p:pic>
      <p:sp>
        <p:nvSpPr>
          <p:cNvPr id="3" name="TextBox 2"/>
          <p:cNvSpPr txBox="1"/>
          <p:nvPr/>
        </p:nvSpPr>
        <p:spPr>
          <a:xfrm>
            <a:off x="1189939" y="5771465"/>
            <a:ext cx="8381691" cy="461665"/>
          </a:xfrm>
          <a:prstGeom prst="rect">
            <a:avLst/>
          </a:prstGeom>
          <a:solidFill>
            <a:srgbClr val="00B0F0"/>
          </a:solidFill>
        </p:spPr>
        <p:txBody>
          <a:bodyPr wrap="square" rtlCol="0">
            <a:spAutoFit/>
          </a:bodyPr>
          <a:lstStyle/>
          <a:p>
            <a:r>
              <a:rPr lang="en-US" sz="2400" b="1" i="1" dirty="0">
                <a:latin typeface="Arial Narrow" panose="020B0606020202030204" pitchFamily="34" charset="0"/>
              </a:rPr>
              <a:t>Diagram showing how an Interpreter and Compiler translates codes </a:t>
            </a:r>
          </a:p>
        </p:txBody>
      </p:sp>
    </p:spTree>
    <p:extLst>
      <p:ext uri="{BB962C8B-B14F-4D97-AF65-F5344CB8AC3E}">
        <p14:creationId xmlns:p14="http://schemas.microsoft.com/office/powerpoint/2010/main" val="3916464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451" y="358111"/>
            <a:ext cx="3809014" cy="1018035"/>
          </a:xfrm>
        </p:spPr>
        <p:txBody>
          <a:bodyPr>
            <a:normAutofit/>
          </a:bodyPr>
          <a:lstStyle/>
          <a:p>
            <a:pPr algn="l"/>
            <a:r>
              <a:rPr lang="en-US" sz="3733" dirty="0" err="1">
                <a:latin typeface="Calisto MT" panose="02040603050505030304" pitchFamily="18" charset="0"/>
              </a:rPr>
              <a:t>i</a:t>
            </a:r>
            <a:r>
              <a:rPr lang="en-US" sz="3733" dirty="0">
                <a:latin typeface="Calisto MT" panose="02040603050505030304" pitchFamily="18" charset="0"/>
              </a:rPr>
              <a:t>. Compiler</a:t>
            </a:r>
          </a:p>
        </p:txBody>
      </p:sp>
      <p:sp>
        <p:nvSpPr>
          <p:cNvPr id="3" name="Content Placeholder 2"/>
          <p:cNvSpPr>
            <a:spLocks noGrp="1"/>
          </p:cNvSpPr>
          <p:nvPr>
            <p:ph idx="1"/>
          </p:nvPr>
        </p:nvSpPr>
        <p:spPr>
          <a:xfrm>
            <a:off x="457200" y="1554480"/>
            <a:ext cx="11274552" cy="5195944"/>
          </a:xfrm>
          <a:solidFill>
            <a:schemeClr val="bg1"/>
          </a:solidFill>
        </p:spPr>
        <p:txBody>
          <a:bodyPr>
            <a:noAutofit/>
          </a:bodyPr>
          <a:lstStyle/>
          <a:p>
            <a:pPr indent="0">
              <a:buNone/>
            </a:pPr>
            <a:r>
              <a:rPr lang="en-US" sz="1800" dirty="0" smtClean="0">
                <a:latin typeface="Calisto MT" panose="02040603050505030304" pitchFamily="18" charset="0"/>
              </a:rPr>
              <a:t>A </a:t>
            </a:r>
            <a:r>
              <a:rPr lang="en-US" sz="1800" dirty="0">
                <a:latin typeface="Calisto MT" panose="02040603050505030304" pitchFamily="18" charset="0"/>
              </a:rPr>
              <a:t>compiler is system software (a set of a computer program) that converts source code written in a programming language (source language, usually HLL) into another computer language (target language). It processes every statement written in a particular programming language and turns them to machine language. </a:t>
            </a:r>
          </a:p>
          <a:p>
            <a:pPr indent="0">
              <a:buNone/>
            </a:pPr>
            <a:r>
              <a:rPr lang="en-US" sz="1800" dirty="0" smtClean="0">
                <a:latin typeface="Calisto MT" panose="02040603050505030304" pitchFamily="18" charset="0"/>
              </a:rPr>
              <a:t>Instead </a:t>
            </a:r>
            <a:r>
              <a:rPr lang="en-US" sz="1800" dirty="0">
                <a:latin typeface="Calisto MT" panose="02040603050505030304" pitchFamily="18" charset="0"/>
              </a:rPr>
              <a:t>of translating one line at a time, Compilers translate the entire program at one time</a:t>
            </a:r>
            <a:r>
              <a:rPr lang="en-US" sz="1800" dirty="0" smtClean="0">
                <a:latin typeface="Calisto MT" panose="02040603050505030304" pitchFamily="18" charset="0"/>
              </a:rPr>
              <a:t>.</a:t>
            </a:r>
          </a:p>
          <a:p>
            <a:pPr indent="0">
              <a:buNone/>
            </a:pPr>
            <a:endParaRPr lang="en-US" sz="1800" dirty="0">
              <a:latin typeface="Calisto MT" panose="02040603050505030304" pitchFamily="18" charset="0"/>
            </a:endParaRPr>
          </a:p>
          <a:p>
            <a:pPr indent="0">
              <a:buNone/>
            </a:pPr>
            <a:endParaRPr lang="en-US" sz="1800" dirty="0" smtClean="0">
              <a:latin typeface="Calisto MT" panose="02040603050505030304" pitchFamily="18" charset="0"/>
            </a:endParaRPr>
          </a:p>
          <a:p>
            <a:pPr indent="0">
              <a:buNone/>
            </a:pPr>
            <a:endParaRPr lang="en-US" sz="1800" dirty="0">
              <a:latin typeface="Calisto MT" panose="02040603050505030304" pitchFamily="18" charset="0"/>
            </a:endParaRPr>
          </a:p>
          <a:p>
            <a:pPr indent="0">
              <a:buNone/>
            </a:pPr>
            <a:endParaRPr lang="en-US" sz="1800" dirty="0" smtClean="0">
              <a:latin typeface="Calisto MT" panose="02040603050505030304" pitchFamily="18" charset="0"/>
            </a:endParaRPr>
          </a:p>
          <a:p>
            <a:pPr indent="0">
              <a:buNone/>
            </a:pPr>
            <a:endParaRPr lang="en-US" sz="1800" dirty="0" smtClean="0">
              <a:latin typeface="Calisto MT" panose="02040603050505030304" pitchFamily="18" charset="0"/>
            </a:endParaRPr>
          </a:p>
          <a:p>
            <a:pPr indent="0">
              <a:buNone/>
            </a:pPr>
            <a:endParaRPr lang="en-US" sz="1800" dirty="0" smtClean="0">
              <a:latin typeface="Calisto MT" panose="02040603050505030304" pitchFamily="18" charset="0"/>
            </a:endParaRPr>
          </a:p>
          <a:p>
            <a:pPr indent="0">
              <a:buNone/>
            </a:pPr>
            <a:endParaRPr lang="en-US" sz="1800" dirty="0">
              <a:latin typeface="Calisto MT" panose="02040603050505030304" pitchFamily="18" charset="0"/>
            </a:endParaRPr>
          </a:p>
          <a:p>
            <a:endParaRPr lang="en-US" sz="1800" dirty="0" smtClean="0">
              <a:latin typeface="Calisto MT" panose="02040603050505030304" pitchFamily="18" charset="0"/>
            </a:endParaRPr>
          </a:p>
          <a:p>
            <a:r>
              <a:rPr lang="en-US" sz="1800" dirty="0" smtClean="0">
                <a:latin typeface="Calisto MT" panose="02040603050505030304" pitchFamily="18" charset="0"/>
              </a:rPr>
              <a:t>Most </a:t>
            </a:r>
            <a:r>
              <a:rPr lang="en-US" sz="1800" dirty="0">
                <a:latin typeface="Calisto MT" panose="02040603050505030304" pitchFamily="18" charset="0"/>
              </a:rPr>
              <a:t>businesses prefers compiled programming language because once compiled, the program must run faster than they would if they were interpreted.</a:t>
            </a:r>
          </a:p>
          <a:p>
            <a:r>
              <a:rPr lang="en-US" sz="1800" dirty="0">
                <a:latin typeface="Calisto MT" panose="02040603050505030304" pitchFamily="18" charset="0"/>
              </a:rPr>
              <a:t>Some of todays programming languages enable you to run programs interpreted as well as compiled</a:t>
            </a:r>
            <a:r>
              <a:rPr lang="en-US" sz="1800" dirty="0" smtClean="0">
                <a:latin typeface="Calisto MT" panose="02040603050505030304" pitchFamily="18" charset="0"/>
              </a:rPr>
              <a:t>.</a:t>
            </a:r>
          </a:p>
        </p:txBody>
      </p:sp>
      <p:pic>
        <p:nvPicPr>
          <p:cNvPr id="4" name="Picture 3"/>
          <p:cNvPicPr>
            <a:picLocks noChangeAspect="1"/>
          </p:cNvPicPr>
          <p:nvPr/>
        </p:nvPicPr>
        <p:blipFill>
          <a:blip r:embed="rId2"/>
          <a:stretch>
            <a:fillRect/>
          </a:stretch>
        </p:blipFill>
        <p:spPr>
          <a:xfrm>
            <a:off x="1089251" y="3204160"/>
            <a:ext cx="9285427" cy="2120177"/>
          </a:xfrm>
          <a:prstGeom prst="rect">
            <a:avLst/>
          </a:prstGeom>
        </p:spPr>
      </p:pic>
    </p:spTree>
    <p:extLst>
      <p:ext uri="{BB962C8B-B14F-4D97-AF65-F5344CB8AC3E}">
        <p14:creationId xmlns:p14="http://schemas.microsoft.com/office/powerpoint/2010/main" val="411372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1500" y="358111"/>
            <a:ext cx="11109219" cy="1018035"/>
          </a:xfrm>
        </p:spPr>
        <p:txBody>
          <a:bodyPr>
            <a:normAutofit/>
          </a:bodyPr>
          <a:lstStyle/>
          <a:p>
            <a:pPr algn="ctr"/>
            <a:r>
              <a:rPr lang="en-US" b="1" dirty="0" smtClean="0">
                <a:latin typeface="Calisto MT" panose="02040603050505030304" pitchFamily="18" charset="0"/>
              </a:rPr>
              <a:t>1.7.1 Difference between a Compiler and an Interpreter</a:t>
            </a:r>
            <a:endParaRPr lang="en-US" b="1" dirty="0">
              <a:latin typeface="Calisto MT" panose="02040603050505030304" pitchFamily="18" charset="0"/>
            </a:endParaRPr>
          </a:p>
        </p:txBody>
      </p:sp>
      <p:sp>
        <p:nvSpPr>
          <p:cNvPr id="6" name="Content Placeholder 5"/>
          <p:cNvSpPr>
            <a:spLocks noGrp="1"/>
          </p:cNvSpPr>
          <p:nvPr>
            <p:ph idx="1"/>
          </p:nvPr>
        </p:nvSpPr>
        <p:spPr>
          <a:xfrm>
            <a:off x="385482" y="1696728"/>
            <a:ext cx="11277867" cy="1096515"/>
          </a:xfrm>
          <a:solidFill>
            <a:schemeClr val="bg1"/>
          </a:solidFill>
        </p:spPr>
        <p:txBody>
          <a:bodyPr>
            <a:noAutofit/>
          </a:bodyPr>
          <a:lstStyle/>
          <a:p>
            <a:r>
              <a:rPr lang="en-US" sz="2400" dirty="0">
                <a:latin typeface="Calisto MT" panose="02040603050505030304" pitchFamily="18" charset="0"/>
              </a:rPr>
              <a:t>Both Compiler and Interpreter work to convert high-level language to machine understandable code and then back to high-level code, but there are some differences in their working</a:t>
            </a:r>
            <a:r>
              <a:rPr lang="en-US" sz="2400" dirty="0" smtClean="0">
                <a:latin typeface="Calisto MT" panose="02040603050505030304" pitchFamily="18" charset="0"/>
              </a:rPr>
              <a:t>.</a:t>
            </a:r>
          </a:p>
          <a:p>
            <a:endParaRPr lang="en-US" sz="2400" dirty="0">
              <a:latin typeface="Calisto MT" panose="0204060305050503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99713690"/>
              </p:ext>
            </p:extLst>
          </p:nvPr>
        </p:nvGraphicFramePr>
        <p:xfrm>
          <a:off x="428625" y="3144464"/>
          <a:ext cx="11087100" cy="3374171"/>
        </p:xfrm>
        <a:graphic>
          <a:graphicData uri="http://schemas.openxmlformats.org/drawingml/2006/table">
            <a:tbl>
              <a:tblPr>
                <a:tableStyleId>{5940675A-B579-460E-94D1-54222C63F5DA}</a:tableStyleId>
              </a:tblPr>
              <a:tblGrid>
                <a:gridCol w="5731023"/>
                <a:gridCol w="5356077"/>
              </a:tblGrid>
              <a:tr h="430993">
                <a:tc>
                  <a:txBody>
                    <a:bodyPr/>
                    <a:lstStyle/>
                    <a:p>
                      <a:pPr algn="l"/>
                      <a:r>
                        <a:rPr lang="en-US" sz="2000" b="1" dirty="0">
                          <a:solidFill>
                            <a:srgbClr val="0000CC"/>
                          </a:solidFill>
                          <a:effectLst/>
                          <a:latin typeface="Calisto MT" panose="02040603050505030304" pitchFamily="18" charset="0"/>
                        </a:rPr>
                        <a:t>Compiler</a:t>
                      </a:r>
                    </a:p>
                  </a:txBody>
                  <a:tcPr marL="107748" marR="107748" marT="53875" marB="53875" anchor="ctr">
                    <a:solidFill>
                      <a:schemeClr val="bg1"/>
                    </a:solidFill>
                  </a:tcPr>
                </a:tc>
                <a:tc>
                  <a:txBody>
                    <a:bodyPr/>
                    <a:lstStyle/>
                    <a:p>
                      <a:pPr algn="l"/>
                      <a:r>
                        <a:rPr lang="en-US" sz="2000" b="1" dirty="0">
                          <a:solidFill>
                            <a:srgbClr val="0000CC"/>
                          </a:solidFill>
                          <a:effectLst/>
                          <a:latin typeface="Calisto MT" panose="02040603050505030304" pitchFamily="18" charset="0"/>
                        </a:rPr>
                        <a:t>Interpreter</a:t>
                      </a:r>
                    </a:p>
                  </a:txBody>
                  <a:tcPr marL="107748" marR="107748" marT="53875" marB="53875" anchor="ctr">
                    <a:solidFill>
                      <a:schemeClr val="bg1"/>
                    </a:solidFill>
                  </a:tcPr>
                </a:tc>
              </a:tr>
              <a:tr h="716963">
                <a:tc>
                  <a:txBody>
                    <a:bodyPr/>
                    <a:lstStyle/>
                    <a:p>
                      <a:pPr algn="l" fontAlgn="t"/>
                      <a:r>
                        <a:rPr lang="en-US" sz="2000" dirty="0" smtClean="0">
                          <a:effectLst/>
                          <a:latin typeface="Calisto MT" panose="02040603050505030304" pitchFamily="18" charset="0"/>
                        </a:rPr>
                        <a:t>Considers </a:t>
                      </a:r>
                      <a:r>
                        <a:rPr lang="en-US" sz="2000" dirty="0">
                          <a:effectLst/>
                          <a:latin typeface="Calisto MT" panose="02040603050505030304" pitchFamily="18" charset="0"/>
                        </a:rPr>
                        <a:t>the completion of your program as input for converting to machine code.</a:t>
                      </a:r>
                    </a:p>
                  </a:txBody>
                  <a:tcPr marL="107748" marR="107748" marT="53875" marB="53875">
                    <a:solidFill>
                      <a:schemeClr val="bg1"/>
                    </a:solidFill>
                  </a:tcPr>
                </a:tc>
                <a:tc>
                  <a:txBody>
                    <a:bodyPr/>
                    <a:lstStyle/>
                    <a:p>
                      <a:pPr algn="l" fontAlgn="t"/>
                      <a:r>
                        <a:rPr lang="en-US" sz="2000" dirty="0" smtClean="0">
                          <a:effectLst/>
                          <a:latin typeface="Calisto MT" panose="02040603050505030304" pitchFamily="18" charset="0"/>
                        </a:rPr>
                        <a:t>Considers </a:t>
                      </a:r>
                      <a:r>
                        <a:rPr lang="en-US" sz="2000" dirty="0">
                          <a:effectLst/>
                          <a:latin typeface="Calisto MT" panose="02040603050505030304" pitchFamily="18" charset="0"/>
                        </a:rPr>
                        <a:t>1 statement in your program at a time as input for converting to machine code.</a:t>
                      </a:r>
                    </a:p>
                  </a:txBody>
                  <a:tcPr marL="107748" marR="107748" marT="53875" marB="53875">
                    <a:solidFill>
                      <a:schemeClr val="bg1"/>
                    </a:solidFill>
                  </a:tcPr>
                </a:tc>
              </a:tr>
              <a:tr h="754239">
                <a:tc>
                  <a:txBody>
                    <a:bodyPr/>
                    <a:lstStyle/>
                    <a:p>
                      <a:pPr algn="l" fontAlgn="t"/>
                      <a:r>
                        <a:rPr lang="en-US" sz="2000" dirty="0" smtClean="0">
                          <a:effectLst/>
                          <a:latin typeface="Calisto MT" panose="02040603050505030304" pitchFamily="18" charset="0"/>
                        </a:rPr>
                        <a:t>Usually </a:t>
                      </a:r>
                      <a:r>
                        <a:rPr lang="en-US" sz="2000" dirty="0">
                          <a:effectLst/>
                          <a:latin typeface="Calisto MT" panose="02040603050505030304" pitchFamily="18" charset="0"/>
                        </a:rPr>
                        <a:t>generates intermediate code in the form of the object file (.</a:t>
                      </a:r>
                      <a:r>
                        <a:rPr lang="en-US" sz="2000" dirty="0" err="1">
                          <a:effectLst/>
                          <a:latin typeface="Calisto MT" panose="02040603050505030304" pitchFamily="18" charset="0"/>
                        </a:rPr>
                        <a:t>obj</a:t>
                      </a:r>
                      <a:r>
                        <a:rPr lang="en-US" sz="2000" dirty="0">
                          <a:effectLst/>
                          <a:latin typeface="Calisto MT" panose="02040603050505030304" pitchFamily="18" charset="0"/>
                        </a:rPr>
                        <a:t>).</a:t>
                      </a:r>
                    </a:p>
                  </a:txBody>
                  <a:tcPr marL="107748" marR="107748" marT="53875" marB="53875">
                    <a:solidFill>
                      <a:schemeClr val="bg1"/>
                    </a:solidFill>
                  </a:tcPr>
                </a:tc>
                <a:tc>
                  <a:txBody>
                    <a:bodyPr/>
                    <a:lstStyle/>
                    <a:p>
                      <a:pPr algn="l" fontAlgn="t"/>
                      <a:r>
                        <a:rPr lang="en-US" sz="2000" dirty="0" smtClean="0">
                          <a:effectLst/>
                          <a:latin typeface="Calisto MT" panose="02040603050505030304" pitchFamily="18" charset="0"/>
                        </a:rPr>
                        <a:t>Doesn't </a:t>
                      </a:r>
                      <a:r>
                        <a:rPr lang="en-US" sz="2000" dirty="0">
                          <a:effectLst/>
                          <a:latin typeface="Calisto MT" panose="02040603050505030304" pitchFamily="18" charset="0"/>
                        </a:rPr>
                        <a:t>create an intermediate object (.</a:t>
                      </a:r>
                      <a:r>
                        <a:rPr lang="en-US" sz="2000" dirty="0" err="1">
                          <a:effectLst/>
                          <a:latin typeface="Calisto MT" panose="02040603050505030304" pitchFamily="18" charset="0"/>
                        </a:rPr>
                        <a:t>obj</a:t>
                      </a:r>
                      <a:r>
                        <a:rPr lang="en-US" sz="2000" dirty="0">
                          <a:effectLst/>
                          <a:latin typeface="Calisto MT" panose="02040603050505030304" pitchFamily="18" charset="0"/>
                        </a:rPr>
                        <a:t>) code.</a:t>
                      </a:r>
                    </a:p>
                  </a:txBody>
                  <a:tcPr marL="107748" marR="107748" marT="53875" marB="53875">
                    <a:solidFill>
                      <a:schemeClr val="bg1"/>
                    </a:solidFill>
                  </a:tcPr>
                </a:tc>
              </a:tr>
              <a:tr h="754239">
                <a:tc>
                  <a:txBody>
                    <a:bodyPr/>
                    <a:lstStyle/>
                    <a:p>
                      <a:pPr algn="l" fontAlgn="t"/>
                      <a:r>
                        <a:rPr lang="en-US" sz="2000" dirty="0">
                          <a:effectLst/>
                          <a:latin typeface="Calisto MT" panose="02040603050505030304" pitchFamily="18" charset="0"/>
                        </a:rPr>
                        <a:t>Faster execution of control statements as compared to the interpreter.</a:t>
                      </a:r>
                    </a:p>
                  </a:txBody>
                  <a:tcPr marL="107748" marR="107748" marT="53875" marB="53875">
                    <a:solidFill>
                      <a:schemeClr val="bg1"/>
                    </a:solidFill>
                  </a:tcPr>
                </a:tc>
                <a:tc>
                  <a:txBody>
                    <a:bodyPr/>
                    <a:lstStyle/>
                    <a:p>
                      <a:pPr algn="l" fontAlgn="t"/>
                      <a:r>
                        <a:rPr lang="en-US" sz="2000" dirty="0">
                          <a:effectLst/>
                          <a:latin typeface="Calisto MT" panose="02040603050505030304" pitchFamily="18" charset="0"/>
                        </a:rPr>
                        <a:t>Slower execution of control statements as compared to the compiler.</a:t>
                      </a:r>
                    </a:p>
                  </a:txBody>
                  <a:tcPr marL="107748" marR="107748" marT="53875" marB="53875">
                    <a:solidFill>
                      <a:schemeClr val="bg1"/>
                    </a:solidFill>
                  </a:tcPr>
                </a:tc>
              </a:tr>
              <a:tr h="707287">
                <a:tc>
                  <a:txBody>
                    <a:bodyPr/>
                    <a:lstStyle/>
                    <a:p>
                      <a:pPr algn="l" fontAlgn="t"/>
                      <a:r>
                        <a:rPr lang="en-US" sz="2000">
                          <a:effectLst/>
                          <a:latin typeface="Calisto MT" panose="02040603050505030304" pitchFamily="18" charset="0"/>
                        </a:rPr>
                        <a:t>Detected errors in the program get displayed after the entire program is read by compiler.</a:t>
                      </a:r>
                    </a:p>
                  </a:txBody>
                  <a:tcPr marL="107748" marR="107748" marT="53875" marB="53875">
                    <a:solidFill>
                      <a:schemeClr val="bg1"/>
                    </a:solidFill>
                  </a:tcPr>
                </a:tc>
                <a:tc>
                  <a:txBody>
                    <a:bodyPr/>
                    <a:lstStyle/>
                    <a:p>
                      <a:pPr algn="l" fontAlgn="t"/>
                      <a:r>
                        <a:rPr lang="en-US" sz="2000" dirty="0">
                          <a:effectLst/>
                          <a:latin typeface="Calisto MT" panose="02040603050505030304" pitchFamily="18" charset="0"/>
                        </a:rPr>
                        <a:t>Detected errors in the program get displayed after each instruction read by the interpreter.</a:t>
                      </a:r>
                    </a:p>
                  </a:txBody>
                  <a:tcPr marL="107748" marR="107748" marT="53875" marB="53875">
                    <a:solidFill>
                      <a:schemeClr val="bg1"/>
                    </a:solidFill>
                  </a:tcPr>
                </a:tc>
              </a:tr>
            </a:tbl>
          </a:graphicData>
        </a:graphic>
      </p:graphicFrame>
    </p:spTree>
    <p:extLst>
      <p:ext uri="{BB962C8B-B14F-4D97-AF65-F5344CB8AC3E}">
        <p14:creationId xmlns:p14="http://schemas.microsoft.com/office/powerpoint/2010/main" val="3745839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20BDD6-7E2F-2AEC-4F5F-D050C09FEE32}"/>
              </a:ext>
            </a:extLst>
          </p:cNvPr>
          <p:cNvSpPr>
            <a:spLocks noGrp="1"/>
          </p:cNvSpPr>
          <p:nvPr>
            <p:ph type="title"/>
          </p:nvPr>
        </p:nvSpPr>
        <p:spPr>
          <a:xfrm>
            <a:off x="6660775" y="96121"/>
            <a:ext cx="5360895" cy="1293408"/>
          </a:xfrm>
        </p:spPr>
        <p:txBody>
          <a:bodyPr anchor="b">
            <a:normAutofit fontScale="90000"/>
          </a:bodyPr>
          <a:lstStyle/>
          <a:p>
            <a:r>
              <a:rPr lang="en-US" sz="3300" b="1" dirty="0">
                <a:latin typeface="Calisto MT" panose="02040603050505030304" pitchFamily="18" charset="0"/>
              </a:rPr>
              <a:t>Assemblers and Other Translators</a:t>
            </a:r>
          </a:p>
        </p:txBody>
      </p:sp>
      <p:pic>
        <p:nvPicPr>
          <p:cNvPr id="8" name="Content Placeholder 7"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 xmlns:a16="http://schemas.microsoft.com/office/drawing/2014/main" id="{FDCD6038-1585-4016-B4F8-9C788189E102}"/>
              </a:ext>
            </a:extLst>
          </p:cNvPr>
          <p:cNvPicPr>
            <a:picLocks noGrp="1" noChangeAspect="1"/>
          </p:cNvPicPr>
          <p:nvPr>
            <p:ph type="pic" sz="quarter" idx="13"/>
          </p:nvPr>
        </p:nvPicPr>
        <p:blipFill>
          <a:blip r:embed="rId3"/>
          <a:srcRect l="33780" r="3031" b="1"/>
          <a:stretch>
            <a:fillRect/>
          </a:stretch>
        </p:blipFill>
        <p:spPr>
          <a:xfrm>
            <a:off x="457200" y="457200"/>
            <a:ext cx="5626608" cy="5943600"/>
          </a:xfrm>
        </p:spPr>
      </p:pic>
      <p:sp>
        <p:nvSpPr>
          <p:cNvPr id="4" name="Content Placeholder 3">
            <a:extLst>
              <a:ext uri="{FF2B5EF4-FFF2-40B4-BE49-F238E27FC236}">
                <a16:creationId xmlns="" xmlns:a16="http://schemas.microsoft.com/office/drawing/2014/main" id="{4D35F45F-AC67-EAF5-2C30-8FEE8FBBF01D}"/>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6660775" y="1326776"/>
            <a:ext cx="5611906" cy="4930589"/>
          </a:xfrm>
          <a:solidFill>
            <a:schemeClr val="bg1"/>
          </a:solidFill>
        </p:spPr>
        <p:txBody>
          <a:bodyPr>
            <a:noAutofit/>
          </a:bodyPr>
          <a:lstStyle/>
          <a:p>
            <a:pPr marL="0" indent="0">
              <a:spcBef>
                <a:spcPts val="2500"/>
              </a:spcBef>
              <a:buFont typeface="Arial" panose="020B0604020202020204" pitchFamily="34" charset="0"/>
              <a:buNone/>
            </a:pPr>
            <a:r>
              <a:rPr lang="en-US" sz="2000" b="1" dirty="0">
                <a:latin typeface="Calisto MT" panose="02040603050505030304" pitchFamily="18" charset="0"/>
              </a:rPr>
              <a:t>Role of Assemblers</a:t>
            </a:r>
          </a:p>
          <a:p>
            <a:pPr marL="0" lvl="1" indent="0">
              <a:buFont typeface="Arial" panose="020B0604020202020204" pitchFamily="34" charset="0"/>
              <a:buNone/>
            </a:pPr>
            <a:r>
              <a:rPr sz="2000" dirty="0">
                <a:latin typeface="Calisto MT" panose="02040603050505030304" pitchFamily="18" charset="0"/>
              </a:rPr>
              <a:t>Assemblers translate assembly language to machine code, enabling precise hardware control and efficient executable programs.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Linkers and Loaders Function</a:t>
            </a:r>
          </a:p>
          <a:p>
            <a:pPr marL="0" lvl="1" indent="0">
              <a:buFont typeface="Arial" panose="020B0604020202020204" pitchFamily="34" charset="0"/>
              <a:buNone/>
            </a:pPr>
            <a:r>
              <a:rPr sz="2000" dirty="0">
                <a:latin typeface="Calisto MT" panose="02040603050505030304" pitchFamily="18" charset="0"/>
              </a:rPr>
              <a:t>Linkers combine multiple object files into one executable, while loaders prepare programs for execution in memory.</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Modern Development Tools</a:t>
            </a:r>
          </a:p>
          <a:p>
            <a:pPr marL="0" lvl="1" indent="0">
              <a:buFont typeface="Arial" panose="020B0604020202020204" pitchFamily="34" charset="0"/>
              <a:buNone/>
            </a:pPr>
            <a:r>
              <a:rPr sz="2000" dirty="0">
                <a:latin typeface="Calisto MT" panose="02040603050505030304" pitchFamily="18" charset="0"/>
              </a:rPr>
              <a:t>Development environments integrate syntax checking, optimization, and debugging tools to streamline translation and improve software quality.</a:t>
            </a:r>
            <a:endParaRPr lang="en-US" sz="20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E01AB98C-076C-6478-6DAF-554A1EE78107}"/>
              </a:ext>
            </a:extLst>
          </p:cNvPr>
          <p:cNvSpPr>
            <a:spLocks noGrp="1"/>
          </p:cNvSpPr>
          <p:nvPr>
            <p:ph type="sldNum" sz="quarter" idx="17"/>
          </p:nvPr>
        </p:nvSpPr>
        <p:spPr>
          <a:xfrm>
            <a:off x="7010400" y="6126480"/>
            <a:ext cx="365760" cy="365125"/>
          </a:xfrm>
        </p:spPr>
        <p:txBody>
          <a:bodyPr anchor="ctr">
            <a:normAutofit/>
          </a:bodyPr>
          <a:lstStyle/>
          <a:p>
            <a:pPr>
              <a:spcAft>
                <a:spcPts val="600"/>
              </a:spcAft>
            </a:pPr>
            <a:fld id="{AEAA3239-9EA4-4A65-A281-97F994456D9F}" type="slidenum">
              <a:rPr lang="en-US" smtClean="0"/>
              <a:pPr>
                <a:spcAft>
                  <a:spcPts val="600"/>
                </a:spcAft>
              </a:pPr>
              <a:t>34</a:t>
            </a:fld>
            <a:endParaRPr lang="en-US"/>
          </a:p>
        </p:txBody>
      </p:sp>
      <p:sp>
        <p:nvSpPr>
          <p:cNvPr id="6" name="Footer Placeholder 5">
            <a:extLst>
              <a:ext uri="{FF2B5EF4-FFF2-40B4-BE49-F238E27FC236}">
                <a16:creationId xmlns="" xmlns:a16="http://schemas.microsoft.com/office/drawing/2014/main" id="{40DD6267-D8E2-9736-81A2-B5A04CC1C263}"/>
              </a:ext>
            </a:extLst>
          </p:cNvPr>
          <p:cNvSpPr>
            <a:spLocks noGrp="1"/>
          </p:cNvSpPr>
          <p:nvPr>
            <p:ph type="ftr" sz="quarter" idx="16"/>
          </p:nvPr>
        </p:nvSpPr>
        <p:spPr>
          <a:xfrm>
            <a:off x="7407996" y="6126480"/>
            <a:ext cx="2834640"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0AB05A46-447C-49B4-A91F-7CF976941BA3}"/>
              </a:ext>
            </a:extLst>
          </p:cNvPr>
          <p:cNvSpPr>
            <a:spLocks noGrp="1"/>
          </p:cNvSpPr>
          <p:nvPr>
            <p:ph type="dt" sz="half" idx="15"/>
          </p:nvPr>
        </p:nvSpPr>
        <p:spPr>
          <a:xfrm>
            <a:off x="10290220" y="6126480"/>
            <a:ext cx="1467840"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1786440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8A0618-440D-3554-D893-B25034BF141D}"/>
              </a:ext>
            </a:extLst>
          </p:cNvPr>
          <p:cNvSpPr>
            <a:spLocks noGrp="1"/>
          </p:cNvSpPr>
          <p:nvPr>
            <p:ph type="title"/>
          </p:nvPr>
        </p:nvSpPr>
        <p:spPr>
          <a:xfrm>
            <a:off x="6638925" y="785283"/>
            <a:ext cx="5553075" cy="1328932"/>
          </a:xfrm>
          <a:solidFill>
            <a:schemeClr val="bg1"/>
          </a:solidFill>
        </p:spPr>
        <p:txBody>
          <a:bodyPr anchor="b">
            <a:normAutofit/>
          </a:bodyPr>
          <a:lstStyle/>
          <a:p>
            <a:r>
              <a:rPr lang="en-US" sz="3300" dirty="0">
                <a:latin typeface="Calisto MT" panose="02040603050505030304" pitchFamily="18" charset="0"/>
              </a:rPr>
              <a:t>Commercial and Open-Source Software</a:t>
            </a:r>
          </a:p>
        </p:txBody>
      </p:sp>
      <p:pic>
        <p:nvPicPr>
          <p:cNvPr id="8" name="Content Placeholder 7" descr="&quot;Set of icons for organisation.  Includes documents, search icons, folders, etc  Hi Res raster file.Note that all images are my own design.&quot;">
            <a:extLst>
              <a:ext uri="{FF2B5EF4-FFF2-40B4-BE49-F238E27FC236}">
                <a16:creationId xmlns="" xmlns:a16="http://schemas.microsoft.com/office/drawing/2014/main" id="{5E1441CC-952F-4ED5-9AD5-62A1C9E740A1}"/>
              </a:ext>
            </a:extLst>
          </p:cNvPr>
          <p:cNvPicPr>
            <a:picLocks noGrp="1" noChangeAspect="1"/>
          </p:cNvPicPr>
          <p:nvPr>
            <p:ph type="pic" sz="quarter" idx="13"/>
          </p:nvPr>
        </p:nvPicPr>
        <p:blipFill>
          <a:blip r:embed="rId3"/>
          <a:srcRect l="5333"/>
          <a:stretch>
            <a:fillRect/>
          </a:stretch>
        </p:blipFill>
        <p:spPr>
          <a:xfrm>
            <a:off x="457200" y="971550"/>
            <a:ext cx="5626608" cy="5429250"/>
          </a:xfrm>
        </p:spPr>
      </p:pic>
      <p:sp>
        <p:nvSpPr>
          <p:cNvPr id="4" name="Content Placeholder 3">
            <a:extLst>
              <a:ext uri="{FF2B5EF4-FFF2-40B4-BE49-F238E27FC236}">
                <a16:creationId xmlns="" xmlns:a16="http://schemas.microsoft.com/office/drawing/2014/main" id="{B54DCD14-76B7-77A0-5804-22133D30A0BF}"/>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6638925" y="2194560"/>
            <a:ext cx="5553075" cy="4080734"/>
          </a:xfrm>
          <a:solidFill>
            <a:schemeClr val="bg1"/>
          </a:solidFill>
        </p:spPr>
        <p:txBody>
          <a:bodyPr>
            <a:noAutofit/>
          </a:bodyPr>
          <a:lstStyle/>
          <a:p>
            <a:pPr marL="0" indent="0">
              <a:spcBef>
                <a:spcPts val="2500"/>
              </a:spcBef>
              <a:buFont typeface="Arial" panose="020B0604020202020204" pitchFamily="34" charset="0"/>
              <a:buNone/>
            </a:pPr>
            <a:r>
              <a:rPr lang="en-US" sz="1700" b="1" dirty="0">
                <a:latin typeface="Calisto MT" panose="02040603050505030304" pitchFamily="18" charset="0"/>
              </a:rPr>
              <a:t>Commercial Software Features</a:t>
            </a:r>
          </a:p>
          <a:p>
            <a:pPr marL="0" lvl="1" indent="0">
              <a:buFont typeface="Arial" panose="020B0604020202020204" pitchFamily="34" charset="0"/>
              <a:buNone/>
            </a:pPr>
            <a:r>
              <a:rPr sz="1700" dirty="0">
                <a:latin typeface="Calisto MT" panose="02040603050505030304" pitchFamily="18" charset="0"/>
              </a:rPr>
              <a:t>Commercial software offers professional support, regular updates, and strong security, typically with upfront or subscription fees.</a:t>
            </a:r>
            <a:endParaRPr lang="en-US" sz="1700" dirty="0">
              <a:latin typeface="Calisto MT" panose="02040603050505030304" pitchFamily="18" charset="0"/>
            </a:endParaRPr>
          </a:p>
          <a:p>
            <a:pPr marL="0" indent="0">
              <a:spcBef>
                <a:spcPts val="2500"/>
              </a:spcBef>
              <a:buFont typeface="Arial" panose="020B0604020202020204" pitchFamily="34" charset="0"/>
              <a:buNone/>
            </a:pPr>
            <a:r>
              <a:rPr lang="en-US" sz="1700" b="1" dirty="0">
                <a:latin typeface="Calisto MT" panose="02040603050505030304" pitchFamily="18" charset="0"/>
              </a:rPr>
              <a:t>Open-Source Software Benefits</a:t>
            </a:r>
          </a:p>
          <a:p>
            <a:pPr marL="0" lvl="1" indent="0">
              <a:buFont typeface="Arial" panose="020B0604020202020204" pitchFamily="34" charset="0"/>
              <a:buNone/>
            </a:pPr>
            <a:r>
              <a:rPr sz="1700" dirty="0">
                <a:latin typeface="Calisto MT" panose="02040603050505030304" pitchFamily="18" charset="0"/>
              </a:rPr>
              <a:t>Open-source software provides free source code access for customization and relies on community-driven improvements.</a:t>
            </a:r>
            <a:endParaRPr lang="en-US" sz="1700" dirty="0">
              <a:latin typeface="Calisto MT" panose="02040603050505030304" pitchFamily="18" charset="0"/>
            </a:endParaRPr>
          </a:p>
          <a:p>
            <a:pPr marL="0" indent="0">
              <a:spcBef>
                <a:spcPts val="2500"/>
              </a:spcBef>
              <a:buFont typeface="Arial" panose="020B0604020202020204" pitchFamily="34" charset="0"/>
              <a:buNone/>
            </a:pPr>
            <a:r>
              <a:rPr lang="en-US" sz="1700" b="1" dirty="0">
                <a:latin typeface="Calisto MT" panose="02040603050505030304" pitchFamily="18" charset="0"/>
              </a:rPr>
              <a:t>Choosing Software Types</a:t>
            </a:r>
          </a:p>
          <a:p>
            <a:pPr marL="0" lvl="1" indent="0">
              <a:buFont typeface="Arial" panose="020B0604020202020204" pitchFamily="34" charset="0"/>
              <a:buNone/>
            </a:pPr>
            <a:r>
              <a:rPr sz="1700" dirty="0">
                <a:latin typeface="Calisto MT" panose="02040603050505030304" pitchFamily="18" charset="0"/>
              </a:rPr>
              <a:t>Selection depends on budget, technical skills, and project needs; hybrid usage combines benefits of both software types.</a:t>
            </a:r>
            <a:endParaRPr lang="en-US" sz="17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182F630E-9F18-D7CF-898B-FB6D575D5ED8}"/>
              </a:ext>
            </a:extLst>
          </p:cNvPr>
          <p:cNvSpPr>
            <a:spLocks noGrp="1"/>
          </p:cNvSpPr>
          <p:nvPr>
            <p:ph type="sldNum" sz="quarter" idx="17"/>
          </p:nvPr>
        </p:nvSpPr>
        <p:spPr>
          <a:xfrm>
            <a:off x="7010400" y="6126480"/>
            <a:ext cx="365760" cy="365125"/>
          </a:xfrm>
        </p:spPr>
        <p:txBody>
          <a:bodyPr anchor="ctr">
            <a:normAutofit/>
          </a:bodyPr>
          <a:lstStyle/>
          <a:p>
            <a:pPr>
              <a:spcAft>
                <a:spcPts val="600"/>
              </a:spcAft>
            </a:pPr>
            <a:fld id="{AEAA3239-9EA4-4A65-A281-97F994456D9F}" type="slidenum">
              <a:rPr lang="en-US" smtClean="0"/>
              <a:pPr>
                <a:spcAft>
                  <a:spcPts val="600"/>
                </a:spcAft>
              </a:pPr>
              <a:t>35</a:t>
            </a:fld>
            <a:endParaRPr lang="en-US"/>
          </a:p>
        </p:txBody>
      </p:sp>
      <p:sp>
        <p:nvSpPr>
          <p:cNvPr id="6" name="Footer Placeholder 5">
            <a:extLst>
              <a:ext uri="{FF2B5EF4-FFF2-40B4-BE49-F238E27FC236}">
                <a16:creationId xmlns="" xmlns:a16="http://schemas.microsoft.com/office/drawing/2014/main" id="{D45ADD79-0987-39D1-9040-B5C299ABB018}"/>
              </a:ext>
            </a:extLst>
          </p:cNvPr>
          <p:cNvSpPr>
            <a:spLocks noGrp="1"/>
          </p:cNvSpPr>
          <p:nvPr>
            <p:ph type="ftr" sz="quarter" idx="16"/>
          </p:nvPr>
        </p:nvSpPr>
        <p:spPr>
          <a:xfrm>
            <a:off x="7407996" y="6126480"/>
            <a:ext cx="2834640"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6F9F9C42-9CFF-D3BC-8EFA-02048E1951CA}"/>
              </a:ext>
            </a:extLst>
          </p:cNvPr>
          <p:cNvSpPr>
            <a:spLocks noGrp="1"/>
          </p:cNvSpPr>
          <p:nvPr>
            <p:ph type="dt" sz="half" idx="15"/>
          </p:nvPr>
        </p:nvSpPr>
        <p:spPr>
          <a:xfrm>
            <a:off x="10290220" y="6126480"/>
            <a:ext cx="1467840"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
        <p:nvSpPr>
          <p:cNvPr id="3" name="TextBox 2"/>
          <p:cNvSpPr txBox="1"/>
          <p:nvPr/>
        </p:nvSpPr>
        <p:spPr>
          <a:xfrm>
            <a:off x="1781175" y="171450"/>
            <a:ext cx="8172450" cy="584775"/>
          </a:xfrm>
          <a:prstGeom prst="rect">
            <a:avLst/>
          </a:prstGeom>
          <a:noFill/>
        </p:spPr>
        <p:txBody>
          <a:bodyPr wrap="square" rtlCol="0">
            <a:spAutoFit/>
          </a:bodyPr>
          <a:lstStyle/>
          <a:p>
            <a:r>
              <a:rPr lang="en-US" sz="3200" b="1" dirty="0" smtClean="0">
                <a:latin typeface="Calisto MT" panose="02040603050505030304" pitchFamily="18" charset="0"/>
              </a:rPr>
              <a:t>WAYS</a:t>
            </a:r>
            <a:r>
              <a:rPr lang="en-US" sz="3200" b="1" dirty="0" smtClean="0"/>
              <a:t> OF OBTAINING PROGRAMS</a:t>
            </a:r>
            <a:endParaRPr lang="en-US" sz="3200" b="1" dirty="0"/>
          </a:p>
        </p:txBody>
      </p:sp>
    </p:spTree>
    <p:extLst>
      <p:ext uri="{BB962C8B-B14F-4D97-AF65-F5344CB8AC3E}">
        <p14:creationId xmlns:p14="http://schemas.microsoft.com/office/powerpoint/2010/main" val="56916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575FF9-960A-05D8-DBAC-F295C8CFFFB7}"/>
              </a:ext>
            </a:extLst>
          </p:cNvPr>
          <p:cNvSpPr>
            <a:spLocks noGrp="1"/>
          </p:cNvSpPr>
          <p:nvPr>
            <p:ph type="title"/>
          </p:nvPr>
        </p:nvSpPr>
        <p:spPr>
          <a:xfrm>
            <a:off x="457200" y="457200"/>
            <a:ext cx="4564763" cy="1269482"/>
          </a:xfrm>
        </p:spPr>
        <p:txBody>
          <a:bodyPr anchor="t">
            <a:noAutofit/>
          </a:bodyPr>
          <a:lstStyle/>
          <a:p>
            <a:r>
              <a:rPr lang="en-US" sz="3200" b="1" dirty="0">
                <a:latin typeface="Calisto MT" panose="02040603050505030304" pitchFamily="18" charset="0"/>
              </a:rPr>
              <a:t>Freeware, </a:t>
            </a:r>
            <a:r>
              <a:rPr lang="en-US" sz="3200" b="1" dirty="0" smtClean="0">
                <a:latin typeface="Calisto MT" panose="02040603050505030304" pitchFamily="18" charset="0"/>
              </a:rPr>
              <a:t>Shareware and </a:t>
            </a:r>
            <a:r>
              <a:rPr lang="en-US" sz="3200" b="1" dirty="0">
                <a:latin typeface="Calisto MT" panose="02040603050505030304" pitchFamily="18" charset="0"/>
              </a:rPr>
              <a:t>Licensing</a:t>
            </a:r>
          </a:p>
        </p:txBody>
      </p:sp>
      <p:pic>
        <p:nvPicPr>
          <p:cNvPr id="8" name="Content Placeholder 7" descr="Computer image on a white background – concept of digital information security">
            <a:extLst>
              <a:ext uri="{FF2B5EF4-FFF2-40B4-BE49-F238E27FC236}">
                <a16:creationId xmlns="" xmlns:a16="http://schemas.microsoft.com/office/drawing/2014/main" id="{0F3D54D3-7701-4A0A-B189-EF671F9D065C}"/>
              </a:ext>
            </a:extLst>
          </p:cNvPr>
          <p:cNvPicPr>
            <a:picLocks noGrp="1" noChangeAspect="1"/>
          </p:cNvPicPr>
          <p:nvPr>
            <p:ph type="pic" sz="quarter" idx="13"/>
          </p:nvPr>
        </p:nvPicPr>
        <p:blipFill>
          <a:blip r:embed="rId3"/>
          <a:srcRect l="13627" r="-2" b="-2"/>
          <a:stretch>
            <a:fillRect/>
          </a:stretch>
        </p:blipFill>
        <p:spPr>
          <a:xfrm>
            <a:off x="457200" y="1968816"/>
            <a:ext cx="4564763" cy="3963682"/>
          </a:xfrm>
        </p:spPr>
      </p:pic>
      <p:sp>
        <p:nvSpPr>
          <p:cNvPr id="4" name="Content Placeholder 3">
            <a:extLst>
              <a:ext uri="{FF2B5EF4-FFF2-40B4-BE49-F238E27FC236}">
                <a16:creationId xmlns="" xmlns:a16="http://schemas.microsoft.com/office/drawing/2014/main" id="{34B79DA5-74A1-21B6-FADB-60499B49C46E}"/>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472113" y="457199"/>
            <a:ext cx="6217920" cy="5809129"/>
          </a:xfrm>
          <a:solidFill>
            <a:schemeClr val="bg1"/>
          </a:solidFill>
        </p:spPr>
        <p:txBody>
          <a:bodyPr>
            <a:noAutofit/>
          </a:bodyPr>
          <a:lstStyle/>
          <a:p>
            <a:pPr marL="0" indent="0">
              <a:spcBef>
                <a:spcPts val="2500"/>
              </a:spcBef>
              <a:buFont typeface="Arial" panose="020B0604020202020204" pitchFamily="34" charset="0"/>
              <a:buNone/>
            </a:pPr>
            <a:r>
              <a:rPr lang="en-US" sz="2400" b="1" dirty="0">
                <a:latin typeface="Calisto MT" panose="02040603050505030304" pitchFamily="18" charset="0"/>
              </a:rPr>
              <a:t>Freeware Overview</a:t>
            </a:r>
          </a:p>
          <a:p>
            <a:pPr marL="0" lvl="1" indent="0">
              <a:buFont typeface="Arial" panose="020B0604020202020204" pitchFamily="34" charset="0"/>
              <a:buNone/>
            </a:pPr>
            <a:r>
              <a:rPr sz="2400" dirty="0">
                <a:latin typeface="Calisto MT" panose="02040603050505030304" pitchFamily="18" charset="0"/>
              </a:rPr>
              <a:t>Freeware is software available at no cost, often including limitations or advertisements.</a:t>
            </a:r>
            <a:endParaRPr lang="en-US" sz="2400" dirty="0">
              <a:latin typeface="Calisto MT" panose="02040603050505030304" pitchFamily="18" charset="0"/>
            </a:endParaRPr>
          </a:p>
          <a:p>
            <a:pPr marL="0" indent="0">
              <a:spcBef>
                <a:spcPts val="2500"/>
              </a:spcBef>
              <a:buFont typeface="Arial" panose="020B0604020202020204" pitchFamily="34" charset="0"/>
              <a:buNone/>
            </a:pPr>
            <a:r>
              <a:rPr lang="en-US" sz="2400" b="1" dirty="0">
                <a:latin typeface="Calisto MT" panose="02040603050505030304" pitchFamily="18" charset="0"/>
              </a:rPr>
              <a:t>Shareware Trial Model</a:t>
            </a:r>
          </a:p>
          <a:p>
            <a:pPr marL="0" lvl="1" indent="0">
              <a:buFont typeface="Arial" panose="020B0604020202020204" pitchFamily="34" charset="0"/>
              <a:buNone/>
            </a:pPr>
            <a:r>
              <a:rPr sz="2400" dirty="0">
                <a:latin typeface="Calisto MT" panose="02040603050505030304" pitchFamily="18" charset="0"/>
              </a:rPr>
              <a:t>Shareware offers trial periods with limited features before purchase.</a:t>
            </a:r>
            <a:endParaRPr lang="en-US" sz="2400" dirty="0">
              <a:latin typeface="Calisto MT" panose="02040603050505030304" pitchFamily="18" charset="0"/>
            </a:endParaRPr>
          </a:p>
          <a:p>
            <a:pPr marL="0" indent="0">
              <a:spcBef>
                <a:spcPts val="2500"/>
              </a:spcBef>
              <a:buFont typeface="Arial" panose="020B0604020202020204" pitchFamily="34" charset="0"/>
              <a:buNone/>
            </a:pPr>
            <a:r>
              <a:rPr lang="en-US" sz="2400" b="1" dirty="0">
                <a:latin typeface="Calisto MT" panose="02040603050505030304" pitchFamily="18" charset="0"/>
              </a:rPr>
              <a:t>Software Licensing Types</a:t>
            </a:r>
          </a:p>
          <a:p>
            <a:pPr marL="0" lvl="1" indent="0">
              <a:buFont typeface="Arial" panose="020B0604020202020204" pitchFamily="34" charset="0"/>
              <a:buNone/>
            </a:pPr>
            <a:r>
              <a:rPr sz="2400" dirty="0">
                <a:latin typeface="Calisto MT" panose="02040603050505030304" pitchFamily="18" charset="0"/>
              </a:rPr>
              <a:t>Licensing governs user rights, from single-user to enterprise agreements.</a:t>
            </a:r>
            <a:endParaRPr lang="en-US" sz="2400" dirty="0">
              <a:latin typeface="Calisto MT" panose="02040603050505030304" pitchFamily="18" charset="0"/>
            </a:endParaRPr>
          </a:p>
          <a:p>
            <a:pPr marL="0" indent="0">
              <a:spcBef>
                <a:spcPts val="2500"/>
              </a:spcBef>
              <a:buFont typeface="Arial" panose="020B0604020202020204" pitchFamily="34" charset="0"/>
              <a:buNone/>
            </a:pPr>
            <a:r>
              <a:rPr lang="en-US" sz="2400" b="1" dirty="0">
                <a:latin typeface="Calisto MT" panose="02040603050505030304" pitchFamily="18" charset="0"/>
              </a:rPr>
              <a:t>Software-as-a-Service (</a:t>
            </a:r>
            <a:r>
              <a:rPr lang="en-US" sz="2400" b="1" dirty="0" err="1">
                <a:latin typeface="Calisto MT" panose="02040603050505030304" pitchFamily="18" charset="0"/>
              </a:rPr>
              <a:t>SaaS</a:t>
            </a:r>
            <a:r>
              <a:rPr lang="en-US" sz="2400" b="1" dirty="0">
                <a:latin typeface="Calisto MT" panose="02040603050505030304" pitchFamily="18" charset="0"/>
              </a:rPr>
              <a:t>)</a:t>
            </a:r>
          </a:p>
          <a:p>
            <a:pPr marL="0" lvl="1" indent="0">
              <a:buFont typeface="Arial" panose="020B0604020202020204" pitchFamily="34" charset="0"/>
              <a:buNone/>
            </a:pPr>
            <a:r>
              <a:rPr sz="2400" dirty="0" err="1">
                <a:latin typeface="Calisto MT" panose="02040603050505030304" pitchFamily="18" charset="0"/>
              </a:rPr>
              <a:t>SaaS</a:t>
            </a:r>
            <a:r>
              <a:rPr sz="2400" dirty="0">
                <a:latin typeface="Calisto MT" panose="02040603050505030304" pitchFamily="18" charset="0"/>
              </a:rPr>
              <a:t> offers subscription-based cloud access to applications for flexible usage.</a:t>
            </a:r>
            <a:endParaRPr lang="en-US" sz="24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BC5F0931-5770-2324-510A-2CD30300DDCB}"/>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36</a:t>
            </a:fld>
            <a:endParaRPr lang="en-US"/>
          </a:p>
        </p:txBody>
      </p:sp>
      <p:sp>
        <p:nvSpPr>
          <p:cNvPr id="6" name="Footer Placeholder 5">
            <a:extLst>
              <a:ext uri="{FF2B5EF4-FFF2-40B4-BE49-F238E27FC236}">
                <a16:creationId xmlns="" xmlns:a16="http://schemas.microsoft.com/office/drawing/2014/main" id="{2E555A1D-D6EE-7FD5-C7F8-02C425660EEC}"/>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2960AA85-0502-D80C-4426-7A18A8671B20}"/>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3638270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6F3E62-8FCA-133E-2BE4-2CD745B54809}"/>
              </a:ext>
            </a:extLst>
          </p:cNvPr>
          <p:cNvSpPr>
            <a:spLocks noGrp="1"/>
          </p:cNvSpPr>
          <p:nvPr>
            <p:ph type="title"/>
          </p:nvPr>
        </p:nvSpPr>
        <p:spPr>
          <a:xfrm>
            <a:off x="411480" y="241459"/>
            <a:ext cx="3349754" cy="2721451"/>
          </a:xfrm>
        </p:spPr>
        <p:txBody>
          <a:bodyPr anchor="t">
            <a:normAutofit/>
          </a:bodyPr>
          <a:lstStyle/>
          <a:p>
            <a:r>
              <a:rPr lang="en-US" b="1" dirty="0">
                <a:latin typeface="Calisto MT" panose="02040603050505030304" pitchFamily="18" charset="0"/>
              </a:rPr>
              <a:t>Summary of Key Points</a:t>
            </a:r>
          </a:p>
        </p:txBody>
      </p:sp>
      <p:sp>
        <p:nvSpPr>
          <p:cNvPr id="3" name="Content Placeholder 2">
            <a:extLst>
              <a:ext uri="{FF2B5EF4-FFF2-40B4-BE49-F238E27FC236}">
                <a16:creationId xmlns="" xmlns:a16="http://schemas.microsoft.com/office/drawing/2014/main" id="{61468707-22CE-5BA9-0C2F-999F08C68750}"/>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4591050" y="241458"/>
            <a:ext cx="7457515" cy="6491035"/>
          </a:xfrm>
          <a:solidFill>
            <a:schemeClr val="bg1"/>
          </a:solidFill>
        </p:spPr>
        <p:txBody>
          <a:bodyPr>
            <a:noAutofit/>
          </a:bodyPr>
          <a:lstStyle/>
          <a:p>
            <a:pPr marL="0" indent="0">
              <a:spcBef>
                <a:spcPts val="2500"/>
              </a:spcBef>
              <a:buFont typeface="Arial" panose="020B0604020202020204" pitchFamily="34" charset="0"/>
              <a:buNone/>
            </a:pPr>
            <a:r>
              <a:rPr lang="en-US" sz="2000" b="1" dirty="0">
                <a:latin typeface="Calisto MT" panose="02040603050505030304" pitchFamily="18" charset="0"/>
              </a:rPr>
              <a:t>Programming Overview</a:t>
            </a:r>
          </a:p>
          <a:p>
            <a:pPr marL="0" lvl="1" indent="0">
              <a:buFont typeface="Arial" panose="020B0604020202020204" pitchFamily="34" charset="0"/>
              <a:buNone/>
            </a:pPr>
            <a:r>
              <a:rPr sz="2000" dirty="0">
                <a:latin typeface="Calisto MT" panose="02040603050505030304" pitchFamily="18" charset="0"/>
              </a:rPr>
              <a:t>The presentation began with clear course objectives and the fundamental definition of programming.</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Historical Evolution</a:t>
            </a:r>
          </a:p>
          <a:p>
            <a:pPr marL="0" lvl="1" indent="0">
              <a:buFont typeface="Arial" panose="020B0604020202020204" pitchFamily="34" charset="0"/>
              <a:buNone/>
            </a:pPr>
            <a:r>
              <a:rPr sz="2000" dirty="0">
                <a:latin typeface="Calisto MT" panose="02040603050505030304" pitchFamily="18" charset="0"/>
              </a:rPr>
              <a:t>Programming evolved from early mechanical systems to modern open-source and cloud computing trends.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Languages and Paradigms</a:t>
            </a:r>
          </a:p>
          <a:p>
            <a:pPr marL="0" lvl="1" indent="0">
              <a:buFont typeface="Arial" panose="020B0604020202020204" pitchFamily="34" charset="0"/>
              <a:buNone/>
            </a:pPr>
            <a:r>
              <a:rPr sz="2000" dirty="0">
                <a:latin typeface="Calisto MT" panose="02040603050505030304" pitchFamily="18" charset="0"/>
              </a:rPr>
              <a:t>Programming languages were classified into low-level and high-level, emphasizing their roles and paradigms.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Language Translators</a:t>
            </a:r>
          </a:p>
          <a:p>
            <a:pPr marL="0" lvl="1" indent="0">
              <a:buFont typeface="Arial" panose="020B0604020202020204" pitchFamily="34" charset="0"/>
              <a:buNone/>
            </a:pPr>
            <a:r>
              <a:rPr sz="2000" dirty="0">
                <a:latin typeface="Calisto MT" panose="02040603050505030304" pitchFamily="18" charset="0"/>
              </a:rPr>
              <a:t>Compilers, interpreters, and assemblers convert human code into machine instructions.</a:t>
            </a:r>
            <a:endParaRPr lang="en-US" sz="2000" dirty="0">
              <a:latin typeface="Calisto MT" panose="02040603050505030304" pitchFamily="18" charset="0"/>
            </a:endParaRPr>
          </a:p>
          <a:p>
            <a:pPr marL="0" indent="0">
              <a:spcBef>
                <a:spcPts val="2500"/>
              </a:spcBef>
              <a:buFont typeface="Arial" panose="020B0604020202020204" pitchFamily="34" charset="0"/>
              <a:buNone/>
            </a:pPr>
            <a:r>
              <a:rPr lang="en-US" sz="2000" b="1" dirty="0">
                <a:latin typeface="Calisto MT" panose="02040603050505030304" pitchFamily="18" charset="0"/>
              </a:rPr>
              <a:t>Software Acquisition</a:t>
            </a:r>
          </a:p>
          <a:p>
            <a:pPr marL="0" lvl="1" indent="0">
              <a:buFont typeface="Arial" panose="020B0604020202020204" pitchFamily="34" charset="0"/>
              <a:buNone/>
            </a:pPr>
            <a:r>
              <a:rPr sz="2000" dirty="0">
                <a:latin typeface="Calisto MT" panose="02040603050505030304" pitchFamily="18" charset="0"/>
              </a:rPr>
              <a:t>Programs can be obtained through commercial software, open-source, or various licensing models.</a:t>
            </a:r>
            <a:endParaRPr lang="en-US" sz="2000" dirty="0">
              <a:latin typeface="Calisto MT" panose="02040603050505030304" pitchFamily="18" charset="0"/>
            </a:endParaRPr>
          </a:p>
        </p:txBody>
      </p:sp>
      <p:sp>
        <p:nvSpPr>
          <p:cNvPr id="4" name="Slide Number Placeholder 3">
            <a:extLst>
              <a:ext uri="{FF2B5EF4-FFF2-40B4-BE49-F238E27FC236}">
                <a16:creationId xmlns="" xmlns:a16="http://schemas.microsoft.com/office/drawing/2014/main" id="{964CD826-399A-0222-198F-9E65C9C103BF}"/>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37</a:t>
            </a:fld>
            <a:endParaRPr lang="en-US"/>
          </a:p>
        </p:txBody>
      </p:sp>
      <p:sp>
        <p:nvSpPr>
          <p:cNvPr id="5" name="Footer Placeholder 4">
            <a:extLst>
              <a:ext uri="{FF2B5EF4-FFF2-40B4-BE49-F238E27FC236}">
                <a16:creationId xmlns="" xmlns:a16="http://schemas.microsoft.com/office/drawing/2014/main" id="{13B19E46-4655-A0C0-38A9-4512969CB3F2}"/>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6" name="Date Placeholder 5">
            <a:extLst>
              <a:ext uri="{FF2B5EF4-FFF2-40B4-BE49-F238E27FC236}">
                <a16:creationId xmlns="" xmlns:a16="http://schemas.microsoft.com/office/drawing/2014/main" id="{1D5FED0B-989B-9D3E-2846-7625E52CDB16}"/>
              </a:ext>
            </a:extLst>
          </p:cNvPr>
          <p:cNvSpPr>
            <a:spLocks noGrp="1"/>
          </p:cNvSpPr>
          <p:nvPr>
            <p:ph type="dt" sz="half" idx="10"/>
          </p:nvPr>
        </p:nvSpPr>
        <p:spPr>
          <a:xfrm>
            <a:off x="9684913" y="6126480"/>
            <a:ext cx="2073147" cy="365125"/>
          </a:xfrm>
        </p:spPr>
        <p:txBody>
          <a:bodyPr anchor="ctr">
            <a:normAutofit/>
          </a:bodyPr>
          <a:lstStyle/>
          <a:p>
            <a:pPr>
              <a:spcAft>
                <a:spcPts val="600"/>
              </a:spcAft>
            </a:pPr>
            <a:fld id="{CF2CF59F-16CF-294B-89B0-023DBFDF062C}" type="datetime1">
              <a:rPr lang="en-US" smtClean="0"/>
              <a:pPr>
                <a:spcAft>
                  <a:spcPts val="600"/>
                </a:spcAft>
              </a:pPr>
              <a:t>2/4/2026</a:t>
            </a:fld>
            <a:endParaRPr lang="en-US"/>
          </a:p>
        </p:txBody>
      </p:sp>
    </p:spTree>
    <p:extLst>
      <p:ext uri="{BB962C8B-B14F-4D97-AF65-F5344CB8AC3E}">
        <p14:creationId xmlns:p14="http://schemas.microsoft.com/office/powerpoint/2010/main" val="14312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9F6042-A45D-27CB-8AD6-6F462D769B48}"/>
              </a:ext>
            </a:extLst>
          </p:cNvPr>
          <p:cNvSpPr>
            <a:spLocks noGrp="1"/>
          </p:cNvSpPr>
          <p:nvPr>
            <p:ph type="title"/>
          </p:nvPr>
        </p:nvSpPr>
        <p:spPr>
          <a:xfrm>
            <a:off x="219075" y="137160"/>
            <a:ext cx="7315200" cy="914400"/>
          </a:xfrm>
        </p:spPr>
        <p:txBody>
          <a:bodyPr anchor="b">
            <a:normAutofit fontScale="90000"/>
          </a:bodyPr>
          <a:lstStyle/>
          <a:p>
            <a:r>
              <a:rPr lang="en-US" b="1" dirty="0">
                <a:latin typeface="Calisto MT" panose="02040603050505030304" pitchFamily="18" charset="0"/>
              </a:rPr>
              <a:t>Future of Programming</a:t>
            </a:r>
          </a:p>
        </p:txBody>
      </p:sp>
      <p:sp>
        <p:nvSpPr>
          <p:cNvPr id="4" name="Content Placeholder 3">
            <a:extLst>
              <a:ext uri="{FF2B5EF4-FFF2-40B4-BE49-F238E27FC236}">
                <a16:creationId xmlns="" xmlns:a16="http://schemas.microsoft.com/office/drawing/2014/main" id="{85C28B4D-B9EB-1A94-FD7E-BE032261DFB9}"/>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219075" y="1051560"/>
            <a:ext cx="7315200" cy="4784464"/>
          </a:xfrm>
          <a:solidFill>
            <a:schemeClr val="bg1"/>
          </a:solidFill>
        </p:spPr>
        <p:txBody>
          <a:bodyPr>
            <a:noAutofit/>
          </a:bodyPr>
          <a:lstStyle/>
          <a:p>
            <a:pPr marL="0" indent="0">
              <a:spcBef>
                <a:spcPts val="2500"/>
              </a:spcBef>
              <a:buFont typeface="Arial" panose="020B0604020202020204" pitchFamily="34" charset="0"/>
              <a:buNone/>
            </a:pPr>
            <a:r>
              <a:rPr lang="en-US" sz="1800" b="1" dirty="0">
                <a:latin typeface="Calisto MT" panose="02040603050505030304" pitchFamily="18" charset="0"/>
              </a:rPr>
              <a:t>Impact of AI and Machine Learning</a:t>
            </a:r>
          </a:p>
          <a:p>
            <a:pPr marL="0" lvl="1" indent="0">
              <a:buFont typeface="Arial" panose="020B0604020202020204" pitchFamily="34" charset="0"/>
              <a:buNone/>
            </a:pPr>
            <a:r>
              <a:rPr sz="1800" dirty="0">
                <a:latin typeface="Calisto MT" panose="02040603050505030304" pitchFamily="18" charset="0"/>
              </a:rPr>
              <a:t>AI and machine learning are transforming programming paradigms and require mastery of specialized frameworks and algorithms.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Quantum Computing Revolution</a:t>
            </a:r>
          </a:p>
          <a:p>
            <a:pPr marL="0" lvl="1" indent="0">
              <a:buFont typeface="Arial" panose="020B0604020202020204" pitchFamily="34" charset="0"/>
              <a:buNone/>
            </a:pPr>
            <a:r>
              <a:rPr sz="1800" dirty="0">
                <a:latin typeface="Calisto MT" panose="02040603050505030304" pitchFamily="18" charset="0"/>
              </a:rPr>
              <a:t>Quantum computing introduces new languages and models designed to solve complex problems in novel ways.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Democratization via Low-Code Platforms</a:t>
            </a:r>
          </a:p>
          <a:p>
            <a:pPr marL="0" lvl="1" indent="0">
              <a:buFont typeface="Arial" panose="020B0604020202020204" pitchFamily="34" charset="0"/>
              <a:buNone/>
            </a:pPr>
            <a:r>
              <a:rPr sz="1800" dirty="0">
                <a:latin typeface="Calisto MT" panose="02040603050505030304" pitchFamily="18" charset="0"/>
              </a:rPr>
              <a:t>Low-code and no-code platforms enable non-programmers to develop applications through intuitive interfaces.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Security and Cross-Disciplinary Growth</a:t>
            </a:r>
          </a:p>
          <a:p>
            <a:pPr marL="0" lvl="1" indent="0">
              <a:buFont typeface="Arial" panose="020B0604020202020204" pitchFamily="34" charset="0"/>
              <a:buNone/>
            </a:pPr>
            <a:r>
              <a:rPr sz="1800" dirty="0">
                <a:latin typeface="Calisto MT" panose="02040603050505030304" pitchFamily="18" charset="0"/>
              </a:rPr>
              <a:t>Security remains essential while programming intersects with </a:t>
            </a:r>
            <a:r>
              <a:rPr sz="1800" dirty="0" err="1">
                <a:latin typeface="Calisto MT" panose="02040603050505030304" pitchFamily="18" charset="0"/>
              </a:rPr>
              <a:t>IoT</a:t>
            </a:r>
            <a:r>
              <a:rPr sz="1800" dirty="0">
                <a:latin typeface="Calisto MT" panose="02040603050505030304" pitchFamily="18" charset="0"/>
              </a:rPr>
              <a:t>, robotics, and biotechnology innovations.</a:t>
            </a:r>
            <a:endParaRPr lang="en-US" sz="18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18F6C3DC-2945-868B-C2E5-DBDD11BEBD44}"/>
              </a:ext>
            </a:extLst>
          </p:cNvPr>
          <p:cNvSpPr>
            <a:spLocks noGrp="1"/>
          </p:cNvSpPr>
          <p:nvPr>
            <p:ph type="sldNum" sz="quarter" idx="17"/>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38</a:t>
            </a:fld>
            <a:endParaRPr lang="en-US"/>
          </a:p>
        </p:txBody>
      </p:sp>
      <p:sp>
        <p:nvSpPr>
          <p:cNvPr id="6" name="Footer Placeholder 5">
            <a:extLst>
              <a:ext uri="{FF2B5EF4-FFF2-40B4-BE49-F238E27FC236}">
                <a16:creationId xmlns="" xmlns:a16="http://schemas.microsoft.com/office/drawing/2014/main" id="{C6FECA7C-1264-565B-B841-F069A9CF628B}"/>
              </a:ext>
            </a:extLst>
          </p:cNvPr>
          <p:cNvSpPr>
            <a:spLocks noGrp="1"/>
          </p:cNvSpPr>
          <p:nvPr>
            <p:ph type="ftr" sz="quarter" idx="16"/>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5CC1C833-ED01-9DAD-D372-8B43B372739C}"/>
              </a:ext>
            </a:extLst>
          </p:cNvPr>
          <p:cNvSpPr>
            <a:spLocks noGrp="1"/>
          </p:cNvSpPr>
          <p:nvPr>
            <p:ph type="dt" sz="half" idx="15"/>
          </p:nvPr>
        </p:nvSpPr>
        <p:spPr>
          <a:xfrm>
            <a:off x="5782614" y="6126480"/>
            <a:ext cx="1989786"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pic>
        <p:nvPicPr>
          <p:cNvPr id="8" name="Content Placeholder 7" descr="Internet of Things Concept">
            <a:extLst>
              <a:ext uri="{FF2B5EF4-FFF2-40B4-BE49-F238E27FC236}">
                <a16:creationId xmlns="" xmlns:a16="http://schemas.microsoft.com/office/drawing/2014/main" id="{C1C34251-4465-4440-BD69-A5786AB124E4}"/>
              </a:ext>
            </a:extLst>
          </p:cNvPr>
          <p:cNvPicPr>
            <a:picLocks noGrp="1" noChangeAspect="1"/>
          </p:cNvPicPr>
          <p:nvPr>
            <p:ph type="pic" sz="quarter" idx="13"/>
          </p:nvPr>
        </p:nvPicPr>
        <p:blipFill>
          <a:blip r:embed="rId3"/>
          <a:srcRect l="25781" r="35112" b="-1"/>
          <a:stretch>
            <a:fillRect/>
          </a:stretch>
        </p:blipFill>
        <p:spPr>
          <a:xfrm>
            <a:off x="8174182" y="10"/>
            <a:ext cx="4017817" cy="6857990"/>
          </a:xfrm>
        </p:spPr>
      </p:pic>
    </p:spTree>
    <p:extLst>
      <p:ext uri="{BB962C8B-B14F-4D97-AF65-F5344CB8AC3E}">
        <p14:creationId xmlns:p14="http://schemas.microsoft.com/office/powerpoint/2010/main" val="332724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smtClean="0">
                <a:latin typeface="Calisto MT" panose="02040603050505030304" pitchFamily="18" charset="0"/>
              </a:rPr>
              <a:t>Summary and Review Exercises</a:t>
            </a:r>
            <a:endParaRPr lang="en-US" sz="4400" b="1" dirty="0">
              <a:latin typeface="Calisto MT" panose="02040603050505030304" pitchFamily="18" charset="0"/>
            </a:endParaRPr>
          </a:p>
        </p:txBody>
      </p:sp>
      <p:sp>
        <p:nvSpPr>
          <p:cNvPr id="6" name="Content Placeholder 5"/>
          <p:cNvSpPr>
            <a:spLocks noGrp="1"/>
          </p:cNvSpPr>
          <p:nvPr>
            <p:ph idx="1"/>
          </p:nvPr>
        </p:nvSpPr>
        <p:spPr>
          <a:xfrm>
            <a:off x="141351" y="1463040"/>
            <a:ext cx="11906249" cy="2062133"/>
          </a:xfrm>
          <a:solidFill>
            <a:schemeClr val="bg1"/>
          </a:solidFill>
        </p:spPr>
        <p:txBody>
          <a:bodyPr>
            <a:normAutofit/>
          </a:bodyPr>
          <a:lstStyle/>
          <a:p>
            <a:r>
              <a:rPr lang="en-US" sz="2400" dirty="0">
                <a:solidFill>
                  <a:schemeClr val="tx1"/>
                </a:solidFill>
                <a:latin typeface="Calisto MT" panose="02040603050505030304" pitchFamily="18" charset="0"/>
              </a:rPr>
              <a:t>Read Chapter Summary Notes on Page 22 of Introduction to Programming Book 1.</a:t>
            </a:r>
          </a:p>
          <a:p>
            <a:r>
              <a:rPr lang="en-US" sz="2400" dirty="0">
                <a:solidFill>
                  <a:schemeClr val="tx1"/>
                </a:solidFill>
                <a:latin typeface="Calisto MT" panose="02040603050505030304" pitchFamily="18" charset="0"/>
              </a:rPr>
              <a:t>Complete all 5 review questions on Page 23 of Introduction to Programming Book 1.</a:t>
            </a:r>
          </a:p>
          <a:p>
            <a:endParaRPr lang="en-US" sz="2400" dirty="0">
              <a:latin typeface="Calisto MT" panose="02040603050505030304" pitchFamily="18" charset="0"/>
            </a:endParaRPr>
          </a:p>
        </p:txBody>
      </p:sp>
    </p:spTree>
    <p:extLst>
      <p:ext uri="{BB962C8B-B14F-4D97-AF65-F5344CB8AC3E}">
        <p14:creationId xmlns:p14="http://schemas.microsoft.com/office/powerpoint/2010/main" val="188498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A36D9C-87C8-D132-3E4B-CFB5A372FE11}"/>
              </a:ext>
            </a:extLst>
          </p:cNvPr>
          <p:cNvSpPr>
            <a:spLocks noGrp="1"/>
          </p:cNvSpPr>
          <p:nvPr>
            <p:ph type="title"/>
          </p:nvPr>
        </p:nvSpPr>
        <p:spPr>
          <a:xfrm>
            <a:off x="89647" y="457200"/>
            <a:ext cx="5316071" cy="1269482"/>
          </a:xfrm>
          <a:solidFill>
            <a:schemeClr val="bg1"/>
          </a:solidFill>
        </p:spPr>
        <p:txBody>
          <a:bodyPr anchor="t">
            <a:normAutofit/>
          </a:bodyPr>
          <a:lstStyle/>
          <a:p>
            <a:r>
              <a:rPr lang="en-US" b="1" dirty="0">
                <a:latin typeface="Calisto MT" panose="02040603050505030304" pitchFamily="18" charset="0"/>
              </a:rPr>
              <a:t>What is Programming?</a:t>
            </a:r>
          </a:p>
        </p:txBody>
      </p:sp>
      <p:pic>
        <p:nvPicPr>
          <p:cNvPr id="8" name="Content Placeholder 7" descr="Program coding on a computer screen">
            <a:extLst>
              <a:ext uri="{FF2B5EF4-FFF2-40B4-BE49-F238E27FC236}">
                <a16:creationId xmlns="" xmlns:a16="http://schemas.microsoft.com/office/drawing/2014/main" id="{F6F5A3BB-BEB1-4983-9CFA-A7FE6F72B3D5}"/>
              </a:ext>
            </a:extLst>
          </p:cNvPr>
          <p:cNvPicPr>
            <a:picLocks noGrp="1" noChangeAspect="1"/>
          </p:cNvPicPr>
          <p:nvPr>
            <p:ph type="pic" sz="quarter" idx="13"/>
          </p:nvPr>
        </p:nvPicPr>
        <p:blipFill>
          <a:blip r:embed="rId3"/>
          <a:stretch/>
        </p:blipFill>
        <p:spPr>
          <a:xfrm>
            <a:off x="457200" y="2427167"/>
            <a:ext cx="4564763" cy="3046980"/>
          </a:xfrm>
        </p:spPr>
      </p:pic>
      <p:sp>
        <p:nvSpPr>
          <p:cNvPr id="4" name="Content Placeholder 3">
            <a:extLst>
              <a:ext uri="{FF2B5EF4-FFF2-40B4-BE49-F238E27FC236}">
                <a16:creationId xmlns="" xmlns:a16="http://schemas.microsoft.com/office/drawing/2014/main" id="{9D82E1B8-2EC3-FC90-C6B7-133326E006D4}"/>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00688" y="457200"/>
            <a:ext cx="6217920" cy="5475298"/>
          </a:xfrm>
          <a:solidFill>
            <a:schemeClr val="bg1"/>
          </a:solidFill>
        </p:spPr>
        <p:txBody>
          <a:bodyPr>
            <a:normAutofit/>
          </a:bodyPr>
          <a:lstStyle/>
          <a:p>
            <a:pPr marL="0" indent="0">
              <a:spcBef>
                <a:spcPts val="2500"/>
              </a:spcBef>
              <a:buFont typeface="Arial" panose="020B0604020202020204" pitchFamily="34" charset="0"/>
              <a:buNone/>
            </a:pPr>
            <a:r>
              <a:rPr lang="en-US" sz="1800" b="1" dirty="0">
                <a:latin typeface="Calisto MT" panose="02040603050505030304" pitchFamily="18" charset="0"/>
              </a:rPr>
              <a:t>Definition of Programming</a:t>
            </a:r>
          </a:p>
          <a:p>
            <a:pPr marL="0" lvl="1" indent="0">
              <a:buFont typeface="Arial" panose="020B0604020202020204" pitchFamily="34" charset="0"/>
              <a:buNone/>
            </a:pPr>
            <a:r>
              <a:rPr sz="1800" dirty="0">
                <a:latin typeface="Calisto MT" panose="02040603050505030304" pitchFamily="18" charset="0"/>
              </a:rPr>
              <a:t>Programming is the process of creating instructions that computers execute to perform tasks.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Programming Languages</a:t>
            </a:r>
          </a:p>
          <a:p>
            <a:pPr marL="0" lvl="1" indent="0">
              <a:buFont typeface="Arial" panose="020B0604020202020204" pitchFamily="34" charset="0"/>
              <a:buNone/>
            </a:pPr>
            <a:r>
              <a:rPr sz="1800" dirty="0">
                <a:latin typeface="Calisto MT" panose="02040603050505030304" pitchFamily="18" charset="0"/>
              </a:rPr>
              <a:t>Programs are written in languages that define operations like calculations and data manipulation.</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Applications of Programming</a:t>
            </a:r>
          </a:p>
          <a:p>
            <a:pPr marL="0" lvl="1" indent="0">
              <a:buFont typeface="Arial" panose="020B0604020202020204" pitchFamily="34" charset="0"/>
              <a:buNone/>
            </a:pPr>
            <a:r>
              <a:rPr sz="1800" dirty="0">
                <a:latin typeface="Calisto MT" panose="02040603050505030304" pitchFamily="18" charset="0"/>
              </a:rPr>
              <a:t>Programming powers systems like web apps, AI, embedded devices, enabling automation in many fields.</a:t>
            </a:r>
            <a:endParaRPr lang="en-US" sz="1800" dirty="0">
              <a:latin typeface="Calisto MT" panose="02040603050505030304" pitchFamily="18" charset="0"/>
            </a:endParaRPr>
          </a:p>
          <a:p>
            <a:pPr marL="0" indent="0">
              <a:spcBef>
                <a:spcPts val="2500"/>
              </a:spcBef>
              <a:buFont typeface="Arial" panose="020B0604020202020204" pitchFamily="34" charset="0"/>
              <a:buNone/>
            </a:pPr>
            <a:r>
              <a:rPr lang="en-US" sz="1800" b="1" dirty="0">
                <a:latin typeface="Calisto MT" panose="02040603050505030304" pitchFamily="18" charset="0"/>
              </a:rPr>
              <a:t>Importance of Logical Thinking</a:t>
            </a:r>
          </a:p>
          <a:p>
            <a:pPr marL="0" lvl="1" indent="0">
              <a:buFont typeface="Arial" panose="020B0604020202020204" pitchFamily="34" charset="0"/>
              <a:buNone/>
            </a:pPr>
            <a:r>
              <a:rPr sz="1800" dirty="0">
                <a:latin typeface="Calisto MT" panose="02040603050505030304" pitchFamily="18" charset="0"/>
              </a:rPr>
              <a:t>Programming requires logic, attention to detail, and creativity to avoid errors and ensure functionality.</a:t>
            </a:r>
            <a:endParaRPr lang="en-US" sz="18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C483C8BF-59AB-F9DF-E6B1-DDF1C8D40490}"/>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4</a:t>
            </a:fld>
            <a:endParaRPr lang="en-US"/>
          </a:p>
        </p:txBody>
      </p:sp>
      <p:sp>
        <p:nvSpPr>
          <p:cNvPr id="6" name="Footer Placeholder 5">
            <a:extLst>
              <a:ext uri="{FF2B5EF4-FFF2-40B4-BE49-F238E27FC236}">
                <a16:creationId xmlns="" xmlns:a16="http://schemas.microsoft.com/office/drawing/2014/main" id="{D1E0F2B8-AEAE-5915-9824-916C48E986D1}"/>
              </a:ext>
            </a:extLst>
          </p:cNvPr>
          <p:cNvSpPr>
            <a:spLocks noGrp="1"/>
          </p:cNvSpPr>
          <p:nvPr>
            <p:ph type="ftr" sz="quarter" idx="11"/>
          </p:nvPr>
        </p:nvSpPr>
        <p:spPr>
          <a:xfrm>
            <a:off x="890316" y="6193123"/>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A1D497C6-5984-0E60-C92C-4A73A97382D4}"/>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380360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944" y="85972"/>
            <a:ext cx="10735158" cy="888379"/>
          </a:xfrm>
        </p:spPr>
        <p:txBody>
          <a:bodyPr>
            <a:normAutofit fontScale="90000"/>
          </a:bodyPr>
          <a:lstStyle/>
          <a:p>
            <a:r>
              <a:rPr lang="en-US" sz="3733" b="1" dirty="0">
                <a:latin typeface="Calisto MT" panose="02040603050505030304" pitchFamily="18" charset="0"/>
              </a:rPr>
              <a:t>1.1 What is (Computer) Programming?</a:t>
            </a:r>
          </a:p>
        </p:txBody>
      </p:sp>
      <p:sp>
        <p:nvSpPr>
          <p:cNvPr id="3" name="Content Placeholder 2"/>
          <p:cNvSpPr>
            <a:spLocks noGrp="1"/>
          </p:cNvSpPr>
          <p:nvPr>
            <p:ph idx="1"/>
          </p:nvPr>
        </p:nvSpPr>
        <p:spPr>
          <a:xfrm>
            <a:off x="278674" y="974351"/>
            <a:ext cx="11132861" cy="1000712"/>
          </a:xfrm>
          <a:solidFill>
            <a:schemeClr val="bg1"/>
          </a:solidFill>
        </p:spPr>
        <p:txBody>
          <a:bodyPr>
            <a:normAutofit/>
          </a:bodyPr>
          <a:lstStyle/>
          <a:p>
            <a:r>
              <a:rPr lang="en-US" sz="2400" b="1" dirty="0">
                <a:latin typeface="Calisto MT" panose="02040603050505030304" pitchFamily="18" charset="0"/>
              </a:rPr>
              <a:t>Programming</a:t>
            </a:r>
            <a:r>
              <a:rPr lang="en-US" sz="2400" dirty="0">
                <a:latin typeface="Calisto MT" panose="02040603050505030304" pitchFamily="18" charset="0"/>
              </a:rPr>
              <a:t> is a process which consists of a set of rules that provides a way of telling the computer what operation to perform. It is often referred to as </a:t>
            </a:r>
            <a:r>
              <a:rPr lang="en-US" sz="2400" b="1" dirty="0">
                <a:latin typeface="Calisto MT" panose="02040603050505030304" pitchFamily="18" charset="0"/>
              </a:rPr>
              <a:t>Coding</a:t>
            </a:r>
            <a:r>
              <a:rPr lang="en-US" sz="2400" dirty="0">
                <a:latin typeface="Calisto MT" panose="02040603050505030304" pitchFamily="18" charset="0"/>
              </a:rPr>
              <a:t>.</a:t>
            </a:r>
          </a:p>
          <a:p>
            <a:pPr indent="0">
              <a:buNone/>
            </a:pPr>
            <a:endParaRPr lang="en-US" dirty="0">
              <a:solidFill>
                <a:schemeClr val="tx1"/>
              </a:solidFill>
              <a:latin typeface="Calisto MT" panose="02040603050505030304" pitchFamily="18" charset="0"/>
            </a:endParaRPr>
          </a:p>
        </p:txBody>
      </p:sp>
      <p:sp>
        <p:nvSpPr>
          <p:cNvPr id="4" name="Title 1"/>
          <p:cNvSpPr txBox="1">
            <a:spLocks/>
          </p:cNvSpPr>
          <p:nvPr/>
        </p:nvSpPr>
        <p:spPr>
          <a:xfrm>
            <a:off x="3254225" y="1823715"/>
            <a:ext cx="5983599" cy="665384"/>
          </a:xfrm>
          <a:prstGeom prst="rect">
            <a:avLst/>
          </a:prstGeom>
        </p:spPr>
        <p:txBody>
          <a:bodyPr vert="horz" lIns="121920" tIns="60960" rIns="121920" bIns="60960" rtlCol="0" anchor="ctr">
            <a:normAutofit fontScale="62500" lnSpcReduction="20000"/>
          </a:bodyPr>
          <a:lstStyle>
            <a:lvl1pPr algn="l" defTabSz="914400" rtl="0" eaLnBrk="1" latinLnBrk="0" hangingPunct="1">
              <a:spcBef>
                <a:spcPct val="0"/>
              </a:spcBef>
              <a:buNone/>
              <a:defRPr sz="3600" kern="1200">
                <a:solidFill>
                  <a:srgbClr val="FF0D97"/>
                </a:solidFill>
                <a:effectLst>
                  <a:outerShdw blurRad="50800" dist="38100" dir="2700000" algn="tl" rotWithShape="0">
                    <a:prstClr val="black">
                      <a:alpha val="40000"/>
                    </a:prstClr>
                  </a:outerShdw>
                </a:effectLst>
                <a:latin typeface="+mj-lt"/>
                <a:ea typeface="+mj-ea"/>
                <a:cs typeface="+mj-cs"/>
              </a:defRPr>
            </a:lvl1pPr>
          </a:lstStyle>
          <a:p>
            <a:r>
              <a:rPr lang="en-US" sz="4800" i="1" dirty="0">
                <a:solidFill>
                  <a:schemeClr val="tx1"/>
                </a:solidFill>
                <a:latin typeface="Calisto MT" panose="02040603050505030304" pitchFamily="18" charset="0"/>
              </a:rPr>
              <a:t>1.1.1 What is a Computer Program?</a:t>
            </a:r>
          </a:p>
        </p:txBody>
      </p:sp>
      <p:sp>
        <p:nvSpPr>
          <p:cNvPr id="5" name="Title 1"/>
          <p:cNvSpPr txBox="1">
            <a:spLocks/>
          </p:cNvSpPr>
          <p:nvPr/>
        </p:nvSpPr>
        <p:spPr>
          <a:xfrm>
            <a:off x="3254224" y="4772957"/>
            <a:ext cx="6422488" cy="717065"/>
          </a:xfrm>
          <a:prstGeom prst="rect">
            <a:avLst/>
          </a:prstGeom>
        </p:spPr>
        <p:txBody>
          <a:bodyPr vert="horz" lIns="121920" tIns="60960" rIns="121920" bIns="60960" rtlCol="0" anchor="ctr">
            <a:normAutofit fontScale="62500" lnSpcReduction="20000"/>
          </a:bodyPr>
          <a:lstStyle>
            <a:lvl1pPr algn="l" defTabSz="914400" rtl="0" eaLnBrk="1" latinLnBrk="0" hangingPunct="1">
              <a:spcBef>
                <a:spcPct val="0"/>
              </a:spcBef>
              <a:buNone/>
              <a:defRPr sz="3600" kern="1200">
                <a:solidFill>
                  <a:srgbClr val="FF0D97"/>
                </a:solidFill>
                <a:effectLst>
                  <a:outerShdw blurRad="50800" dist="38100" dir="2700000" algn="tl" rotWithShape="0">
                    <a:prstClr val="black">
                      <a:alpha val="40000"/>
                    </a:prstClr>
                  </a:outerShdw>
                </a:effectLst>
                <a:latin typeface="+mj-lt"/>
                <a:ea typeface="+mj-ea"/>
                <a:cs typeface="+mj-cs"/>
              </a:defRPr>
            </a:lvl1pPr>
          </a:lstStyle>
          <a:p>
            <a:pPr algn="ctr"/>
            <a:r>
              <a:rPr lang="en-US" sz="4800" i="1" dirty="0">
                <a:solidFill>
                  <a:schemeClr val="tx1"/>
                </a:solidFill>
                <a:latin typeface="Calisto MT" panose="02040603050505030304" pitchFamily="18" charset="0"/>
              </a:rPr>
              <a:t>1.1.2 Who is a Computer Programmer?</a:t>
            </a:r>
          </a:p>
        </p:txBody>
      </p:sp>
      <p:sp>
        <p:nvSpPr>
          <p:cNvPr id="6" name="Content Placeholder 2"/>
          <p:cNvSpPr txBox="1">
            <a:spLocks/>
          </p:cNvSpPr>
          <p:nvPr/>
        </p:nvSpPr>
        <p:spPr>
          <a:xfrm>
            <a:off x="278674" y="2387761"/>
            <a:ext cx="11634651" cy="2357468"/>
          </a:xfrm>
          <a:prstGeom prst="rect">
            <a:avLst/>
          </a:prstGeom>
          <a:solidFill>
            <a:schemeClr val="bg1"/>
          </a:solidFill>
        </p:spPr>
        <p:txBody>
          <a:bodyPr vert="horz" lIns="121920" tIns="60960" rIns="121920" bIns="60960" rtlCol="0">
            <a:normAutofit fontScale="25000" lnSpcReduction="20000"/>
          </a:bodyPr>
          <a:lstStyle>
            <a:lvl1pPr marL="342900" indent="-342900" algn="l" defTabSz="914400" rtl="0" eaLnBrk="1" latinLnBrk="0" hangingPunct="1">
              <a:spcBef>
                <a:spcPct val="20000"/>
              </a:spcBef>
              <a:buFont typeface="Arial" pitchFamily="34" charset="0"/>
              <a:buChar char="•"/>
              <a:defRPr sz="2800" kern="1200">
                <a:solidFill>
                  <a:srgbClr val="0000CC"/>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C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C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C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C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9600" dirty="0">
                <a:solidFill>
                  <a:schemeClr val="tx1"/>
                </a:solidFill>
                <a:latin typeface="Calisto MT" panose="02040603050505030304" pitchFamily="18" charset="0"/>
              </a:rPr>
              <a:t>A </a:t>
            </a:r>
            <a:r>
              <a:rPr lang="en-US" sz="9600" b="1" dirty="0">
                <a:solidFill>
                  <a:schemeClr val="tx1"/>
                </a:solidFill>
                <a:latin typeface="Calisto MT" panose="02040603050505030304" pitchFamily="18" charset="0"/>
              </a:rPr>
              <a:t>program</a:t>
            </a:r>
            <a:r>
              <a:rPr lang="en-US" sz="9600" dirty="0">
                <a:solidFill>
                  <a:schemeClr val="tx1"/>
                </a:solidFill>
                <a:latin typeface="Calisto MT" panose="02040603050505030304" pitchFamily="18" charset="0"/>
              </a:rPr>
              <a:t> is simply a set of step-by-step instructions that direct the computer to do a task you want it to do and produce the result you want.</a:t>
            </a:r>
          </a:p>
          <a:p>
            <a:r>
              <a:rPr lang="en-US" sz="9600" dirty="0">
                <a:solidFill>
                  <a:schemeClr val="tx1"/>
                </a:solidFill>
                <a:latin typeface="Calisto MT" panose="02040603050505030304" pitchFamily="18" charset="0"/>
              </a:rPr>
              <a:t>A </a:t>
            </a:r>
            <a:r>
              <a:rPr lang="en-US" sz="9600" b="1" dirty="0">
                <a:solidFill>
                  <a:schemeClr val="tx1"/>
                </a:solidFill>
                <a:latin typeface="Calisto MT" panose="02040603050505030304" pitchFamily="18" charset="0"/>
              </a:rPr>
              <a:t>program</a:t>
            </a:r>
            <a:r>
              <a:rPr lang="en-US" sz="9600" dirty="0">
                <a:solidFill>
                  <a:schemeClr val="tx1"/>
                </a:solidFill>
                <a:latin typeface="Calisto MT" panose="02040603050505030304" pitchFamily="18" charset="0"/>
              </a:rPr>
              <a:t> is also known to be a list of detailed instruction that the computer carries out. This means </a:t>
            </a:r>
            <a:r>
              <a:rPr lang="en-US" sz="9600" b="1" dirty="0">
                <a:solidFill>
                  <a:schemeClr val="tx1"/>
                </a:solidFill>
                <a:latin typeface="Calisto MT" panose="02040603050505030304" pitchFamily="18" charset="0"/>
              </a:rPr>
              <a:t>a program is the result/output of a processed set of instructions</a:t>
            </a:r>
            <a:r>
              <a:rPr lang="en-US" sz="9600" dirty="0">
                <a:solidFill>
                  <a:schemeClr val="tx1"/>
                </a:solidFill>
                <a:latin typeface="Calisto MT" panose="02040603050505030304" pitchFamily="18" charset="0"/>
              </a:rPr>
              <a:t>.</a:t>
            </a:r>
          </a:p>
          <a:p>
            <a:r>
              <a:rPr lang="en-US" sz="9600" dirty="0">
                <a:solidFill>
                  <a:schemeClr val="tx1"/>
                </a:solidFill>
                <a:latin typeface="Calisto MT" panose="02040603050505030304" pitchFamily="18" charset="0"/>
              </a:rPr>
              <a:t>Programs are also saved instructions. You can save programs to the disk after you write them. When someone wants to execute the program, he/she instructs the computer to load the program from the disk into memory and then run the programs instructions. </a:t>
            </a:r>
          </a:p>
          <a:p>
            <a:endParaRPr lang="en-US" sz="3733" dirty="0">
              <a:latin typeface="Calisto MT" panose="02040603050505030304" pitchFamily="18" charset="0"/>
            </a:endParaRPr>
          </a:p>
        </p:txBody>
      </p:sp>
      <p:sp>
        <p:nvSpPr>
          <p:cNvPr id="7" name="Content Placeholder 2"/>
          <p:cNvSpPr txBox="1">
            <a:spLocks/>
          </p:cNvSpPr>
          <p:nvPr/>
        </p:nvSpPr>
        <p:spPr>
          <a:xfrm>
            <a:off x="278675" y="5364482"/>
            <a:ext cx="11558462" cy="993421"/>
          </a:xfrm>
          <a:prstGeom prst="rect">
            <a:avLst/>
          </a:prstGeom>
          <a:solidFill>
            <a:schemeClr val="bg1"/>
          </a:solidFill>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2800" kern="1200">
                <a:solidFill>
                  <a:srgbClr val="0000CC"/>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00CC"/>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00CC"/>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00CC"/>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00CC"/>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Calisto MT" panose="02040603050505030304" pitchFamily="18" charset="0"/>
              </a:rPr>
              <a:t>A computer programmer, sometimes referred to as a </a:t>
            </a:r>
            <a:r>
              <a:rPr lang="en-US" sz="2400" b="1" dirty="0">
                <a:solidFill>
                  <a:schemeClr val="tx1"/>
                </a:solidFill>
                <a:latin typeface="Calisto MT" panose="02040603050505030304" pitchFamily="18" charset="0"/>
              </a:rPr>
              <a:t>software developer</a:t>
            </a:r>
            <a:r>
              <a:rPr lang="en-US" sz="2400" dirty="0">
                <a:solidFill>
                  <a:schemeClr val="tx1"/>
                </a:solidFill>
                <a:latin typeface="Calisto MT" panose="02040603050505030304" pitchFamily="18" charset="0"/>
              </a:rPr>
              <a:t>, a </a:t>
            </a:r>
            <a:r>
              <a:rPr lang="en-US" sz="2400" b="1" dirty="0">
                <a:solidFill>
                  <a:schemeClr val="tx1"/>
                </a:solidFill>
                <a:latin typeface="Calisto MT" panose="02040603050505030304" pitchFamily="18" charset="0"/>
              </a:rPr>
              <a:t>software engineer</a:t>
            </a:r>
            <a:r>
              <a:rPr lang="en-US" sz="2400" dirty="0">
                <a:solidFill>
                  <a:schemeClr val="tx1"/>
                </a:solidFill>
                <a:latin typeface="Calisto MT" panose="02040603050505030304" pitchFamily="18" charset="0"/>
              </a:rPr>
              <a:t>, a </a:t>
            </a:r>
            <a:r>
              <a:rPr lang="en-US" sz="2400" b="1" dirty="0">
                <a:solidFill>
                  <a:schemeClr val="tx1"/>
                </a:solidFill>
                <a:latin typeface="Calisto MT" panose="02040603050505030304" pitchFamily="18" charset="0"/>
              </a:rPr>
              <a:t>programmer</a:t>
            </a:r>
            <a:r>
              <a:rPr lang="en-US" sz="2400" dirty="0">
                <a:solidFill>
                  <a:schemeClr val="tx1"/>
                </a:solidFill>
                <a:latin typeface="Calisto MT" panose="02040603050505030304" pitchFamily="18" charset="0"/>
              </a:rPr>
              <a:t> or a </a:t>
            </a:r>
            <a:r>
              <a:rPr lang="en-US" sz="2400" b="1" dirty="0">
                <a:solidFill>
                  <a:schemeClr val="tx1"/>
                </a:solidFill>
                <a:latin typeface="Calisto MT" panose="02040603050505030304" pitchFamily="18" charset="0"/>
              </a:rPr>
              <a:t>coder</a:t>
            </a:r>
            <a:r>
              <a:rPr lang="en-US" sz="2400" dirty="0">
                <a:solidFill>
                  <a:schemeClr val="tx1"/>
                </a:solidFill>
                <a:latin typeface="Calisto MT" panose="02040603050505030304" pitchFamily="18" charset="0"/>
              </a:rPr>
              <a:t>, is </a:t>
            </a:r>
            <a:r>
              <a:rPr lang="en-US" sz="2400" b="1" dirty="0">
                <a:solidFill>
                  <a:schemeClr val="tx1"/>
                </a:solidFill>
                <a:latin typeface="Calisto MT" panose="02040603050505030304" pitchFamily="18" charset="0"/>
              </a:rPr>
              <a:t>a person who creates computer programs</a:t>
            </a:r>
            <a:r>
              <a:rPr lang="en-US" sz="2400" dirty="0">
                <a:solidFill>
                  <a:schemeClr val="tx1"/>
                </a:solidFill>
                <a:latin typeface="Calisto MT" panose="02040603050505030304" pitchFamily="18" charset="0"/>
              </a:rPr>
              <a:t>.</a:t>
            </a:r>
          </a:p>
        </p:txBody>
      </p:sp>
    </p:spTree>
    <p:extLst>
      <p:ext uri="{BB962C8B-B14F-4D97-AF65-F5344CB8AC3E}">
        <p14:creationId xmlns:p14="http://schemas.microsoft.com/office/powerpoint/2010/main" val="2997828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43" y="1155321"/>
            <a:ext cx="11507039" cy="5254444"/>
          </a:xfrm>
          <a:solidFill>
            <a:schemeClr val="bg1"/>
          </a:solidFill>
        </p:spPr>
        <p:txBody>
          <a:bodyPr>
            <a:noAutofit/>
          </a:bodyPr>
          <a:lstStyle/>
          <a:p>
            <a:r>
              <a:rPr lang="en-US" sz="2400" dirty="0" smtClean="0">
                <a:solidFill>
                  <a:schemeClr val="tx1"/>
                </a:solidFill>
                <a:latin typeface="Calisto MT" panose="02040603050505030304" pitchFamily="18" charset="0"/>
              </a:rPr>
              <a:t>As learnt that programs are also saved instructions, </a:t>
            </a:r>
            <a:r>
              <a:rPr lang="en-US" sz="2400" dirty="0">
                <a:solidFill>
                  <a:schemeClr val="tx1"/>
                </a:solidFill>
                <a:latin typeface="Calisto MT" panose="02040603050505030304" pitchFamily="18" charset="0"/>
              </a:rPr>
              <a:t>y</a:t>
            </a:r>
            <a:r>
              <a:rPr lang="en-US" sz="2400" dirty="0" smtClean="0">
                <a:solidFill>
                  <a:schemeClr val="tx1"/>
                </a:solidFill>
                <a:latin typeface="Calisto MT" panose="02040603050505030304" pitchFamily="18" charset="0"/>
              </a:rPr>
              <a:t>ou </a:t>
            </a:r>
            <a:r>
              <a:rPr lang="en-US" sz="2400" dirty="0">
                <a:solidFill>
                  <a:schemeClr val="tx1"/>
                </a:solidFill>
                <a:latin typeface="Calisto MT" panose="02040603050505030304" pitchFamily="18" charset="0"/>
              </a:rPr>
              <a:t>can save programs to the disk after you write </a:t>
            </a:r>
            <a:r>
              <a:rPr lang="en-US" sz="2400" dirty="0" smtClean="0">
                <a:solidFill>
                  <a:schemeClr val="tx1"/>
                </a:solidFill>
                <a:latin typeface="Calisto MT" panose="02040603050505030304" pitchFamily="18" charset="0"/>
              </a:rPr>
              <a:t>them (after they are created/developed). </a:t>
            </a:r>
            <a:r>
              <a:rPr lang="en-US" sz="2400" dirty="0">
                <a:solidFill>
                  <a:schemeClr val="tx1"/>
                </a:solidFill>
                <a:latin typeface="Calisto MT" panose="02040603050505030304" pitchFamily="18" charset="0"/>
              </a:rPr>
              <a:t>When someone wants to execute the program, he/she instructs the computer to load the program from the disk into memory and then run the programs instructions. </a:t>
            </a:r>
            <a:endParaRPr lang="en-US" sz="2400" dirty="0" smtClean="0">
              <a:solidFill>
                <a:schemeClr val="tx1"/>
              </a:solidFill>
              <a:latin typeface="Calisto MT" panose="02040603050505030304" pitchFamily="18" charset="0"/>
            </a:endParaRPr>
          </a:p>
          <a:p>
            <a:r>
              <a:rPr lang="en-US" sz="2400" dirty="0">
                <a:solidFill>
                  <a:schemeClr val="tx1"/>
                </a:solidFill>
                <a:latin typeface="Calisto MT" panose="02040603050505030304" pitchFamily="18" charset="0"/>
              </a:rPr>
              <a:t>The computer’s internal memory is vital for program execution. </a:t>
            </a:r>
          </a:p>
          <a:p>
            <a:r>
              <a:rPr lang="en-US" sz="2400" dirty="0">
                <a:solidFill>
                  <a:schemeClr val="tx1"/>
                </a:solidFill>
                <a:latin typeface="Calisto MT" panose="02040603050505030304" pitchFamily="18" charset="0"/>
              </a:rPr>
              <a:t>The computer’s CPU (Central Processing Unit) cannot execute a program directly from a disk. It must load the program from Disk into main Memory. The CPU has direct access to Memory but has no access to the Disk Drive.</a:t>
            </a:r>
          </a:p>
          <a:p>
            <a:r>
              <a:rPr lang="en-US" sz="2400" dirty="0">
                <a:solidFill>
                  <a:schemeClr val="tx1"/>
                </a:solidFill>
                <a:latin typeface="Calisto MT" panose="02040603050505030304" pitchFamily="18" charset="0"/>
              </a:rPr>
              <a:t>The Disk is the long term storage and the Memory is the short-term storage where programs temporarily resides while the CPU executes them. </a:t>
            </a:r>
          </a:p>
          <a:p>
            <a:r>
              <a:rPr lang="en-US" sz="2400" dirty="0">
                <a:solidFill>
                  <a:schemeClr val="tx1"/>
                </a:solidFill>
                <a:latin typeface="Calisto MT" panose="02040603050505030304" pitchFamily="18" charset="0"/>
              </a:rPr>
              <a:t>In order for a program to be executed by the computer, it must first be uploaded onto the Memory. While the program is in the memory, the CPU executes the program instruction. </a:t>
            </a:r>
          </a:p>
          <a:p>
            <a:endParaRPr lang="en-US" sz="2400" dirty="0">
              <a:solidFill>
                <a:schemeClr val="tx1"/>
              </a:solidFill>
              <a:latin typeface="Calisto MT" panose="02040603050505030304" pitchFamily="18" charset="0"/>
            </a:endParaRPr>
          </a:p>
        </p:txBody>
      </p:sp>
      <p:sp>
        <p:nvSpPr>
          <p:cNvPr id="4" name="Title 1"/>
          <p:cNvSpPr txBox="1">
            <a:spLocks/>
          </p:cNvSpPr>
          <p:nvPr/>
        </p:nvSpPr>
        <p:spPr>
          <a:xfrm>
            <a:off x="73336" y="335109"/>
            <a:ext cx="7499039" cy="665384"/>
          </a:xfrm>
          <a:prstGeom prst="rect">
            <a:avLst/>
          </a:prstGeom>
        </p:spPr>
        <p:txBody>
          <a:bodyPr vert="horz" lIns="121920" tIns="60960" rIns="121920" bIns="60960" rtlCol="0" anchor="ctr">
            <a:normAutofit fontScale="85000" lnSpcReduction="20000"/>
          </a:bodyPr>
          <a:lstStyle>
            <a:lvl1pPr algn="l" defTabSz="914400" rtl="0" eaLnBrk="1" latinLnBrk="0" hangingPunct="1">
              <a:spcBef>
                <a:spcPct val="0"/>
              </a:spcBef>
              <a:buNone/>
              <a:defRPr sz="3600" kern="1200">
                <a:solidFill>
                  <a:srgbClr val="FF0D97"/>
                </a:solidFill>
                <a:effectLst>
                  <a:outerShdw blurRad="50800" dist="38100" dir="2700000" algn="tl" rotWithShape="0">
                    <a:prstClr val="black">
                      <a:alpha val="40000"/>
                    </a:prstClr>
                  </a:outerShdw>
                </a:effectLst>
                <a:latin typeface="+mj-lt"/>
                <a:ea typeface="+mj-ea"/>
                <a:cs typeface="+mj-cs"/>
              </a:defRPr>
            </a:lvl1pPr>
          </a:lstStyle>
          <a:p>
            <a:r>
              <a:rPr lang="en-US" sz="4800" dirty="0">
                <a:solidFill>
                  <a:schemeClr val="tx1"/>
                </a:solidFill>
                <a:latin typeface="Calisto MT" panose="02040603050505030304" pitchFamily="18" charset="0"/>
              </a:rPr>
              <a:t>1.1.3 How a </a:t>
            </a:r>
            <a:r>
              <a:rPr lang="en-US" sz="4600" dirty="0">
                <a:solidFill>
                  <a:schemeClr val="tx1"/>
                </a:solidFill>
                <a:latin typeface="Calisto MT" panose="02040603050505030304" pitchFamily="18" charset="0"/>
              </a:rPr>
              <a:t>Program</a:t>
            </a:r>
            <a:r>
              <a:rPr lang="en-US" sz="4800" dirty="0">
                <a:solidFill>
                  <a:schemeClr val="tx1"/>
                </a:solidFill>
                <a:latin typeface="Calisto MT" panose="02040603050505030304" pitchFamily="18" charset="0"/>
              </a:rPr>
              <a:t> works</a:t>
            </a:r>
          </a:p>
        </p:txBody>
      </p:sp>
    </p:spTree>
    <p:extLst>
      <p:ext uri="{BB962C8B-B14F-4D97-AF65-F5344CB8AC3E}">
        <p14:creationId xmlns:p14="http://schemas.microsoft.com/office/powerpoint/2010/main" val="352420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33425" y="276224"/>
            <a:ext cx="10963275" cy="6372225"/>
            <a:chOff x="1321331" y="184126"/>
            <a:chExt cx="10802395" cy="6673876"/>
          </a:xfrm>
        </p:grpSpPr>
        <p:sp>
          <p:nvSpPr>
            <p:cNvPr id="3" name="TextBox 2"/>
            <p:cNvSpPr txBox="1"/>
            <p:nvPr/>
          </p:nvSpPr>
          <p:spPr>
            <a:xfrm>
              <a:off x="4785360" y="184126"/>
              <a:ext cx="3474720" cy="646331"/>
            </a:xfrm>
            <a:prstGeom prst="rect">
              <a:avLst/>
            </a:prstGeom>
            <a:noFill/>
          </p:spPr>
          <p:txBody>
            <a:bodyPr wrap="square" rtlCol="0">
              <a:spAutoFit/>
            </a:bodyPr>
            <a:lstStyle/>
            <a:p>
              <a:r>
                <a:rPr lang="en-US" b="1" dirty="0">
                  <a:latin typeface="Arial Narrow" panose="020B0606020202030204" pitchFamily="34" charset="0"/>
                </a:rPr>
                <a:t>Secondary Storage: </a:t>
              </a:r>
              <a:r>
                <a:rPr lang="en-US" dirty="0">
                  <a:latin typeface="Arial Narrow" panose="020B0606020202030204" pitchFamily="34" charset="0"/>
                </a:rPr>
                <a:t>stores data and programs</a:t>
              </a:r>
            </a:p>
          </p:txBody>
        </p:sp>
        <p:sp>
          <p:nvSpPr>
            <p:cNvPr id="4" name="TextBox 3"/>
            <p:cNvSpPr txBox="1"/>
            <p:nvPr/>
          </p:nvSpPr>
          <p:spPr>
            <a:xfrm>
              <a:off x="9479280" y="2893834"/>
              <a:ext cx="2092429" cy="923330"/>
            </a:xfrm>
            <a:prstGeom prst="rect">
              <a:avLst/>
            </a:prstGeom>
            <a:noFill/>
          </p:spPr>
          <p:txBody>
            <a:bodyPr wrap="square" rtlCol="0">
              <a:spAutoFit/>
            </a:bodyPr>
            <a:lstStyle/>
            <a:p>
              <a:r>
                <a:rPr lang="en-US" b="1" dirty="0">
                  <a:latin typeface="Arial Narrow" panose="020B0606020202030204" pitchFamily="34" charset="0"/>
                </a:rPr>
                <a:t>Output:</a:t>
              </a:r>
              <a:r>
                <a:rPr lang="en-US" dirty="0">
                  <a:latin typeface="Arial Narrow" panose="020B0606020202030204" pitchFamily="34" charset="0"/>
                </a:rPr>
                <a:t> makes processed information available </a:t>
              </a:r>
            </a:p>
          </p:txBody>
        </p:sp>
        <p:sp>
          <p:nvSpPr>
            <p:cNvPr id="5" name="TextBox 4"/>
            <p:cNvSpPr txBox="1"/>
            <p:nvPr/>
          </p:nvSpPr>
          <p:spPr>
            <a:xfrm>
              <a:off x="5151120" y="5391425"/>
              <a:ext cx="1264920" cy="369332"/>
            </a:xfrm>
            <a:prstGeom prst="rect">
              <a:avLst/>
            </a:prstGeom>
            <a:noFill/>
          </p:spPr>
          <p:txBody>
            <a:bodyPr wrap="square" rtlCol="0">
              <a:spAutoFit/>
            </a:bodyPr>
            <a:lstStyle/>
            <a:p>
              <a:pPr algn="ctr"/>
              <a:r>
                <a:rPr lang="en-US" b="1" dirty="0">
                  <a:latin typeface="Arial Narrow" panose="020B0606020202030204" pitchFamily="34" charset="0"/>
                </a:rPr>
                <a:t>Processing</a:t>
              </a:r>
              <a:r>
                <a:rPr lang="en-US" dirty="0"/>
                <a:t> </a:t>
              </a:r>
            </a:p>
          </p:txBody>
        </p:sp>
        <p:sp>
          <p:nvSpPr>
            <p:cNvPr id="6" name="TextBox 5"/>
            <p:cNvSpPr txBox="1"/>
            <p:nvPr/>
          </p:nvSpPr>
          <p:spPr>
            <a:xfrm>
              <a:off x="1321331" y="3004226"/>
              <a:ext cx="2136783" cy="646331"/>
            </a:xfrm>
            <a:prstGeom prst="rect">
              <a:avLst/>
            </a:prstGeom>
            <a:noFill/>
          </p:spPr>
          <p:txBody>
            <a:bodyPr wrap="square" rtlCol="0">
              <a:spAutoFit/>
            </a:bodyPr>
            <a:lstStyle/>
            <a:p>
              <a:r>
                <a:rPr lang="en-US" b="1" dirty="0">
                  <a:latin typeface="Arial Narrow" panose="020B0606020202030204" pitchFamily="34" charset="0"/>
                </a:rPr>
                <a:t>Input:</a:t>
              </a:r>
              <a:r>
                <a:rPr lang="en-US" dirty="0">
                  <a:latin typeface="Arial Narrow" panose="020B0606020202030204" pitchFamily="34" charset="0"/>
                </a:rPr>
                <a:t> sends data to central processing unit </a:t>
              </a:r>
            </a:p>
          </p:txBody>
        </p:sp>
        <p:sp>
          <p:nvSpPr>
            <p:cNvPr id="7" name="Rectangle 6"/>
            <p:cNvSpPr/>
            <p:nvPr/>
          </p:nvSpPr>
          <p:spPr>
            <a:xfrm>
              <a:off x="4785360" y="1518296"/>
              <a:ext cx="3474720" cy="389790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60075" y="1857808"/>
              <a:ext cx="269748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5260075" y="3295610"/>
              <a:ext cx="2697480" cy="17705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Narrow" panose="020B0606020202030204" pitchFamily="34" charset="0"/>
                </a:rPr>
                <a:t>Central Processing Unit</a:t>
              </a:r>
            </a:p>
            <a:p>
              <a:pPr algn="ctr"/>
              <a:r>
                <a:rPr lang="en-US" dirty="0">
                  <a:latin typeface="Arial Narrow" panose="020B0606020202030204" pitchFamily="34" charset="0"/>
                </a:rPr>
                <a:t>Control Unit Arithmetic/Logic Unit</a:t>
              </a:r>
            </a:p>
          </p:txBody>
        </p:sp>
        <p:sp>
          <p:nvSpPr>
            <p:cNvPr id="10" name="Rectangle 9"/>
            <p:cNvSpPr/>
            <p:nvPr/>
          </p:nvSpPr>
          <p:spPr>
            <a:xfrm>
              <a:off x="5260075" y="2552848"/>
              <a:ext cx="269748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Arrow Connector 11"/>
            <p:cNvCxnSpPr/>
            <p:nvPr/>
          </p:nvCxnSpPr>
          <p:spPr>
            <a:xfrm>
              <a:off x="7054528" y="792480"/>
              <a:ext cx="0" cy="70104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6223833" y="792480"/>
              <a:ext cx="0" cy="70104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3413760" y="3355498"/>
              <a:ext cx="1371600" cy="15389"/>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a:off x="8260080" y="3386031"/>
              <a:ext cx="1219200" cy="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Flowchart: Sequential Access Storage 12"/>
            <p:cNvSpPr/>
            <p:nvPr/>
          </p:nvSpPr>
          <p:spPr>
            <a:xfrm>
              <a:off x="8914791" y="4418383"/>
              <a:ext cx="3208935" cy="2439619"/>
            </a:xfrm>
            <a:prstGeom prst="flowChartMagneticTape">
              <a:avLst/>
            </a:prstGeom>
          </p:spPr>
          <p:style>
            <a:lnRef idx="2">
              <a:schemeClr val="dk1"/>
            </a:lnRef>
            <a:fillRef idx="1">
              <a:schemeClr val="lt1"/>
            </a:fillRef>
            <a:effectRef idx="0">
              <a:schemeClr val="dk1"/>
            </a:effectRef>
            <a:fontRef idx="minor">
              <a:schemeClr val="dk1"/>
            </a:fontRef>
          </p:style>
          <p:txBody>
            <a:bodyPr rtlCol="0" anchor="ctr"/>
            <a:lstStyle/>
            <a:p>
              <a:pPr>
                <a:buFont typeface="Arial Narrow" panose="020B0606020202030204" pitchFamily="34" charset="0"/>
                <a:buChar char="☼"/>
              </a:pPr>
              <a:r>
                <a:rPr lang="en-US" sz="2133" dirty="0">
                  <a:latin typeface="Arial Narrow" panose="020B0606020202030204" pitchFamily="34" charset="0"/>
                </a:rPr>
                <a:t> Refer to Textbook Introduction to Programming Book 1, Pages 10 &amp; 11 for an illustration.</a:t>
              </a:r>
            </a:p>
          </p:txBody>
        </p:sp>
      </p:grpSp>
    </p:spTree>
    <p:extLst>
      <p:ext uri="{BB962C8B-B14F-4D97-AF65-F5344CB8AC3E}">
        <p14:creationId xmlns:p14="http://schemas.microsoft.com/office/powerpoint/2010/main" val="228838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9D1912-068C-F59E-7330-0A8C882688FC}"/>
              </a:ext>
            </a:extLst>
          </p:cNvPr>
          <p:cNvSpPr>
            <a:spLocks noGrp="1"/>
          </p:cNvSpPr>
          <p:nvPr>
            <p:ph type="title"/>
          </p:nvPr>
        </p:nvSpPr>
        <p:spPr>
          <a:xfrm>
            <a:off x="457200" y="457200"/>
            <a:ext cx="4564763" cy="1269482"/>
          </a:xfrm>
          <a:solidFill>
            <a:schemeClr val="bg1"/>
          </a:solidFill>
        </p:spPr>
        <p:txBody>
          <a:bodyPr anchor="t">
            <a:normAutofit/>
          </a:bodyPr>
          <a:lstStyle/>
          <a:p>
            <a:r>
              <a:rPr lang="en-US" b="1" dirty="0">
                <a:latin typeface="Calisto MT" panose="02040603050505030304" pitchFamily="18" charset="0"/>
              </a:rPr>
              <a:t>Why Learn Programming?</a:t>
            </a:r>
          </a:p>
        </p:txBody>
      </p:sp>
      <p:pic>
        <p:nvPicPr>
          <p:cNvPr id="8" name="Content Placeholder 7" descr="digital technology concept">
            <a:extLst>
              <a:ext uri="{FF2B5EF4-FFF2-40B4-BE49-F238E27FC236}">
                <a16:creationId xmlns="" xmlns:a16="http://schemas.microsoft.com/office/drawing/2014/main" id="{1F486190-6420-4C7E-A938-3179DF28C635}"/>
              </a:ext>
            </a:extLst>
          </p:cNvPr>
          <p:cNvPicPr>
            <a:picLocks noGrp="1" noChangeAspect="1"/>
          </p:cNvPicPr>
          <p:nvPr>
            <p:ph type="pic" sz="quarter" idx="13"/>
          </p:nvPr>
        </p:nvPicPr>
        <p:blipFill>
          <a:blip r:embed="rId3"/>
          <a:srcRect l="1627" r="33592" b="-2"/>
          <a:stretch>
            <a:fillRect/>
          </a:stretch>
        </p:blipFill>
        <p:spPr>
          <a:xfrm>
            <a:off x="457200" y="1968816"/>
            <a:ext cx="4564763" cy="3963682"/>
          </a:xfrm>
        </p:spPr>
      </p:pic>
      <p:sp>
        <p:nvSpPr>
          <p:cNvPr id="4" name="Content Placeholder 3">
            <a:extLst>
              <a:ext uri="{FF2B5EF4-FFF2-40B4-BE49-F238E27FC236}">
                <a16:creationId xmlns="" xmlns:a16="http://schemas.microsoft.com/office/drawing/2014/main" id="{D1354CBF-41BF-D2B0-1AB4-235E9A8C2F8D}"/>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00688" y="457200"/>
            <a:ext cx="6217920" cy="5475298"/>
          </a:xfrm>
          <a:solidFill>
            <a:schemeClr val="bg1"/>
          </a:solidFill>
        </p:spPr>
        <p:txBody>
          <a:bodyPr>
            <a:normAutofit/>
          </a:bodyPr>
          <a:lstStyle/>
          <a:p>
            <a:pPr marL="0" indent="0">
              <a:spcBef>
                <a:spcPts val="2500"/>
              </a:spcBef>
              <a:buFont typeface="Arial" panose="020B0604020202020204" pitchFamily="34" charset="0"/>
              <a:buNone/>
            </a:pPr>
            <a:r>
              <a:rPr lang="en-US" b="1" dirty="0"/>
              <a:t>Career Opportunities</a:t>
            </a:r>
          </a:p>
          <a:p>
            <a:pPr marL="0" lvl="1" indent="0">
              <a:buFont typeface="Arial" panose="020B0604020202020204" pitchFamily="34" charset="0"/>
              <a:buNone/>
            </a:pPr>
            <a:r>
              <a:rPr dirty="0"/>
              <a:t>Programming skills are highly sought after in fields like software development, AI, and cybersecurity.</a:t>
            </a:r>
            <a:endParaRPr lang="en-US" dirty="0"/>
          </a:p>
          <a:p>
            <a:pPr marL="0" indent="0">
              <a:spcBef>
                <a:spcPts val="2500"/>
              </a:spcBef>
              <a:buFont typeface="Arial" panose="020B0604020202020204" pitchFamily="34" charset="0"/>
              <a:buNone/>
            </a:pPr>
            <a:r>
              <a:rPr lang="en-US" b="1" dirty="0"/>
              <a:t>Problem-Solving Skills</a:t>
            </a:r>
          </a:p>
          <a:p>
            <a:pPr marL="0" lvl="1" indent="0">
              <a:buFont typeface="Arial" panose="020B0604020202020204" pitchFamily="34" charset="0"/>
              <a:buNone/>
            </a:pPr>
            <a:r>
              <a:rPr dirty="0"/>
              <a:t>Programming enhances analytical thinking by breaking down complex problems into logical steps.</a:t>
            </a:r>
            <a:endParaRPr lang="en-US" dirty="0"/>
          </a:p>
          <a:p>
            <a:pPr marL="0" indent="0">
              <a:spcBef>
                <a:spcPts val="2500"/>
              </a:spcBef>
              <a:buFont typeface="Arial" panose="020B0604020202020204" pitchFamily="34" charset="0"/>
              <a:buNone/>
            </a:pPr>
            <a:r>
              <a:rPr lang="en-US" b="1" dirty="0"/>
              <a:t>Automation Benefits</a:t>
            </a:r>
          </a:p>
          <a:p>
            <a:pPr marL="0" lvl="1" indent="0">
              <a:buFont typeface="Arial" panose="020B0604020202020204" pitchFamily="34" charset="0"/>
              <a:buNone/>
            </a:pPr>
            <a:r>
              <a:rPr dirty="0"/>
              <a:t>Programming enables automation, saving time and reducing errors in repetitive tasks.</a:t>
            </a:r>
            <a:endParaRPr lang="en-US" dirty="0"/>
          </a:p>
          <a:p>
            <a:pPr marL="0" indent="0">
              <a:spcBef>
                <a:spcPts val="2500"/>
              </a:spcBef>
              <a:buFont typeface="Arial" panose="020B0604020202020204" pitchFamily="34" charset="0"/>
              <a:buNone/>
            </a:pPr>
            <a:r>
              <a:rPr lang="en-US" b="1" dirty="0"/>
              <a:t>Creativity and Innovation</a:t>
            </a:r>
          </a:p>
          <a:p>
            <a:pPr marL="0" lvl="1" indent="0">
              <a:buFont typeface="Arial" panose="020B0604020202020204" pitchFamily="34" charset="0"/>
              <a:buNone/>
            </a:pPr>
            <a:r>
              <a:rPr dirty="0"/>
              <a:t>Programming empowers creativity by allowing development of apps, games, and innovative tools.</a:t>
            </a:r>
            <a:endParaRPr lang="en-US" dirty="0"/>
          </a:p>
        </p:txBody>
      </p:sp>
      <p:sp>
        <p:nvSpPr>
          <p:cNvPr id="5" name="Slide Number Placeholder 4">
            <a:extLst>
              <a:ext uri="{FF2B5EF4-FFF2-40B4-BE49-F238E27FC236}">
                <a16:creationId xmlns="" xmlns:a16="http://schemas.microsoft.com/office/drawing/2014/main" id="{0739AC12-E0BF-9909-6422-BE3DD344A60F}"/>
              </a:ext>
            </a:extLst>
          </p:cNvPr>
          <p:cNvSpPr>
            <a:spLocks noGrp="1"/>
          </p:cNvSpPr>
          <p:nvPr>
            <p:ph type="sldNum" sz="quarter" idx="12"/>
          </p:nvPr>
        </p:nvSpPr>
        <p:spPr>
          <a:xfrm>
            <a:off x="411480" y="6126480"/>
            <a:ext cx="365760" cy="365125"/>
          </a:xfrm>
        </p:spPr>
        <p:txBody>
          <a:bodyPr anchor="ctr">
            <a:normAutofit/>
          </a:bodyPr>
          <a:lstStyle/>
          <a:p>
            <a:pPr>
              <a:spcAft>
                <a:spcPts val="600"/>
              </a:spcAft>
            </a:pPr>
            <a:fld id="{AEAA3239-9EA4-4A65-A281-97F994456D9F}" type="slidenum">
              <a:rPr lang="en-US" smtClean="0"/>
              <a:pPr>
                <a:spcAft>
                  <a:spcPts val="600"/>
                </a:spcAft>
              </a:pPr>
              <a:t>8</a:t>
            </a:fld>
            <a:endParaRPr lang="en-US"/>
          </a:p>
        </p:txBody>
      </p:sp>
      <p:sp>
        <p:nvSpPr>
          <p:cNvPr id="6" name="Footer Placeholder 5">
            <a:extLst>
              <a:ext uri="{FF2B5EF4-FFF2-40B4-BE49-F238E27FC236}">
                <a16:creationId xmlns="" xmlns:a16="http://schemas.microsoft.com/office/drawing/2014/main" id="{9B4553BD-6893-AD38-1A31-7F046B104D6A}"/>
              </a:ext>
            </a:extLst>
          </p:cNvPr>
          <p:cNvSpPr>
            <a:spLocks noGrp="1"/>
          </p:cNvSpPr>
          <p:nvPr>
            <p:ph type="ftr" sz="quarter" idx="11"/>
          </p:nvPr>
        </p:nvSpPr>
        <p:spPr>
          <a:xfrm>
            <a:off x="809077" y="6126480"/>
            <a:ext cx="3698529" cy="365125"/>
          </a:xfrm>
        </p:spPr>
        <p:txBody>
          <a:bodyPr anchor="ctr">
            <a:normAutofit/>
          </a:bodyPr>
          <a:lstStyle/>
          <a:p>
            <a:pPr>
              <a:spcAft>
                <a:spcPts val="600"/>
              </a:spcAft>
            </a:pPr>
            <a:r>
              <a:rPr lang="en-US"/>
              <a:t>Presentation title</a:t>
            </a:r>
          </a:p>
        </p:txBody>
      </p:sp>
      <p:sp>
        <p:nvSpPr>
          <p:cNvPr id="7" name="Date Placeholder 6">
            <a:extLst>
              <a:ext uri="{FF2B5EF4-FFF2-40B4-BE49-F238E27FC236}">
                <a16:creationId xmlns="" xmlns:a16="http://schemas.microsoft.com/office/drawing/2014/main" id="{2033CB5D-4151-9698-D1D5-0F888F2032D3}"/>
              </a:ext>
            </a:extLst>
          </p:cNvPr>
          <p:cNvSpPr>
            <a:spLocks noGrp="1"/>
          </p:cNvSpPr>
          <p:nvPr>
            <p:ph type="dt" sz="half" idx="10"/>
          </p:nvPr>
        </p:nvSpPr>
        <p:spPr>
          <a:xfrm>
            <a:off x="9684913" y="6126480"/>
            <a:ext cx="2073147" cy="365125"/>
          </a:xfrm>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3208571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0A0DCE-220A-1D57-39D1-DC579C14293E}"/>
              </a:ext>
            </a:extLst>
          </p:cNvPr>
          <p:cNvSpPr>
            <a:spLocks noGrp="1"/>
          </p:cNvSpPr>
          <p:nvPr>
            <p:ph type="title"/>
          </p:nvPr>
        </p:nvSpPr>
        <p:spPr>
          <a:solidFill>
            <a:schemeClr val="bg1"/>
          </a:solidFill>
        </p:spPr>
        <p:txBody>
          <a:bodyPr anchor="t">
            <a:normAutofit/>
          </a:bodyPr>
          <a:lstStyle/>
          <a:p>
            <a:r>
              <a:rPr lang="en-US" b="1" dirty="0" smtClean="0">
                <a:latin typeface="Calisto MT" panose="02040603050505030304" pitchFamily="18" charset="0"/>
              </a:rPr>
              <a:t>Why learn Programming</a:t>
            </a:r>
            <a:r>
              <a:rPr lang="en-US" b="1" dirty="0">
                <a:latin typeface="Calisto MT" panose="02040603050505030304" pitchFamily="18" charset="0"/>
              </a:rPr>
              <a:t>?</a:t>
            </a:r>
          </a:p>
        </p:txBody>
      </p:sp>
      <p:sp>
        <p:nvSpPr>
          <p:cNvPr id="4" name="Content Placeholder 3">
            <a:extLst>
              <a:ext uri="{FF2B5EF4-FFF2-40B4-BE49-F238E27FC236}">
                <a16:creationId xmlns="" xmlns:a16="http://schemas.microsoft.com/office/drawing/2014/main" id="{EC2F52F5-B9B4-608C-71CB-610A9F10AB06}"/>
              </a:ext>
            </a:extLst>
          </p:cNvPr>
          <p:cNvSpPr>
            <a:spLocks noGrp="1"/>
          </p:cNvSpPr>
          <p:nvPr>
            <p:ph idx="1"/>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457200" y="1554480"/>
            <a:ext cx="11274552" cy="4443364"/>
          </a:xfrm>
          <a:solidFill>
            <a:schemeClr val="bg1"/>
          </a:solidFill>
        </p:spPr>
        <p:txBody>
          <a:bodyPr>
            <a:normAutofit/>
          </a:bodyPr>
          <a:lstStyle/>
          <a:p>
            <a:r>
              <a:rPr lang="en-US" sz="1800" dirty="0">
                <a:latin typeface="Calisto MT" panose="02040603050505030304" pitchFamily="18" charset="0"/>
              </a:rPr>
              <a:t>You may already have used software, perhaps for word processing or spreadsheets, or you may have used phone applications and programs for games or socializing. </a:t>
            </a:r>
          </a:p>
          <a:p>
            <a:r>
              <a:rPr lang="en-US" sz="1800" dirty="0">
                <a:latin typeface="Calisto MT" panose="02040603050505030304" pitchFamily="18" charset="0"/>
              </a:rPr>
              <a:t>Perhaps now you are curious to learn how programmers write software/programs/applications.</a:t>
            </a:r>
          </a:p>
          <a:p>
            <a:r>
              <a:rPr lang="en-US" sz="1800" dirty="0">
                <a:latin typeface="Calisto MT" panose="02040603050505030304" pitchFamily="18" charset="0"/>
              </a:rPr>
              <a:t>There are at least </a:t>
            </a:r>
            <a:r>
              <a:rPr lang="en-US" sz="1800" b="1" dirty="0">
                <a:latin typeface="Calisto MT" panose="02040603050505030304" pitchFamily="18" charset="0"/>
              </a:rPr>
              <a:t>three good reasons for learning programming</a:t>
            </a:r>
            <a:r>
              <a:rPr lang="en-US" sz="1800" dirty="0">
                <a:latin typeface="Calisto MT" panose="02040603050505030304" pitchFamily="18" charset="0"/>
              </a:rPr>
              <a:t>:</a:t>
            </a:r>
            <a:br>
              <a:rPr lang="en-US" sz="1800" dirty="0">
                <a:latin typeface="Calisto MT" panose="02040603050505030304" pitchFamily="18" charset="0"/>
              </a:rPr>
            </a:br>
            <a:endParaRPr lang="en-US" sz="1800" dirty="0">
              <a:latin typeface="Calisto MT" panose="02040603050505030304" pitchFamily="18" charset="0"/>
            </a:endParaRPr>
          </a:p>
          <a:p>
            <a:pPr marL="1295368" lvl="1" indent="-761981">
              <a:buFont typeface="+mj-lt"/>
              <a:buAutoNum type="romanLcPeriod"/>
            </a:pPr>
            <a:r>
              <a:rPr lang="en-US" sz="1800" dirty="0">
                <a:latin typeface="Calisto MT" panose="02040603050505030304" pitchFamily="18" charset="0"/>
              </a:rPr>
              <a:t>Programming helps you understand computers. The computer is only a tool. If you learn how to write simple programs, you will gain more knowledge about how a computer works.</a:t>
            </a:r>
          </a:p>
          <a:p>
            <a:pPr marL="1295368" lvl="1" indent="-761981">
              <a:buFont typeface="+mj-lt"/>
              <a:buAutoNum type="romanLcPeriod"/>
            </a:pPr>
            <a:r>
              <a:rPr lang="en-US" sz="1800" dirty="0">
                <a:latin typeface="Calisto MT" panose="02040603050505030304" pitchFamily="18" charset="0"/>
              </a:rPr>
              <a:t>Writing a few simple programs increases your confidence level. Many people find great personal satisfaction in creating a set of instructions that solve a problem.</a:t>
            </a:r>
          </a:p>
          <a:p>
            <a:pPr marL="1295368" lvl="1" indent="-761981">
              <a:buFont typeface="+mj-lt"/>
              <a:buAutoNum type="romanLcPeriod"/>
            </a:pPr>
            <a:r>
              <a:rPr lang="en-US" sz="1800" dirty="0">
                <a:latin typeface="Calisto MT" panose="02040603050505030304" pitchFamily="18" charset="0"/>
              </a:rPr>
              <a:t>Learning programming lets you find out quickly whether you like programming and whether you have the analytical turn of mind programmers need. Even if you decide that programming is not for you, understanding the process certainly will increase your appreciation of what programmers and computers can do.</a:t>
            </a:r>
          </a:p>
          <a:p>
            <a:pPr indent="0">
              <a:buNone/>
            </a:pPr>
            <a:endParaRPr lang="en-US" sz="1800" dirty="0">
              <a:latin typeface="Calisto MT" panose="02040603050505030304" pitchFamily="18" charset="0"/>
            </a:endParaRPr>
          </a:p>
        </p:txBody>
      </p:sp>
      <p:sp>
        <p:nvSpPr>
          <p:cNvPr id="5" name="Slide Number Placeholder 4">
            <a:extLst>
              <a:ext uri="{FF2B5EF4-FFF2-40B4-BE49-F238E27FC236}">
                <a16:creationId xmlns="" xmlns:a16="http://schemas.microsoft.com/office/drawing/2014/main" id="{31D46118-E20D-7885-D7E0-E03A903D79DA}"/>
              </a:ext>
            </a:extLst>
          </p:cNvPr>
          <p:cNvSpPr>
            <a:spLocks noGrp="1"/>
          </p:cNvSpPr>
          <p:nvPr>
            <p:ph type="sldNum" sz="quarter" idx="12"/>
          </p:nvPr>
        </p:nvSpPr>
        <p:spPr/>
        <p:txBody>
          <a:bodyPr anchor="ctr">
            <a:normAutofit/>
          </a:bodyPr>
          <a:lstStyle/>
          <a:p>
            <a:pPr>
              <a:spcAft>
                <a:spcPts val="600"/>
              </a:spcAft>
            </a:pPr>
            <a:fld id="{AEAA3239-9EA4-4A65-A281-97F994456D9F}" type="slidenum">
              <a:rPr lang="en-US" smtClean="0"/>
              <a:pPr>
                <a:spcAft>
                  <a:spcPts val="600"/>
                </a:spcAft>
              </a:pPr>
              <a:t>9</a:t>
            </a:fld>
            <a:endParaRPr lang="en-US"/>
          </a:p>
        </p:txBody>
      </p:sp>
      <p:sp>
        <p:nvSpPr>
          <p:cNvPr id="6" name="Footer Placeholder 5">
            <a:extLst>
              <a:ext uri="{FF2B5EF4-FFF2-40B4-BE49-F238E27FC236}">
                <a16:creationId xmlns="" xmlns:a16="http://schemas.microsoft.com/office/drawing/2014/main" id="{B838902D-E0A0-DD5F-F42D-3A6065E2135B}"/>
              </a:ext>
            </a:extLst>
          </p:cNvPr>
          <p:cNvSpPr>
            <a:spLocks noGrp="1"/>
          </p:cNvSpPr>
          <p:nvPr>
            <p:ph type="ftr" sz="quarter" idx="11"/>
          </p:nvPr>
        </p:nvSpPr>
        <p:spPr/>
        <p:txBody>
          <a:bodyPr anchor="ctr">
            <a:normAutofit/>
          </a:bodyPr>
          <a:lstStyle/>
          <a:p>
            <a:pPr>
              <a:spcAft>
                <a:spcPts val="600"/>
              </a:spcAft>
            </a:pPr>
            <a:r>
              <a:rPr lang="en-US" dirty="0"/>
              <a:t>Presentation title</a:t>
            </a:r>
          </a:p>
        </p:txBody>
      </p:sp>
      <p:sp>
        <p:nvSpPr>
          <p:cNvPr id="7" name="Date Placeholder 6">
            <a:extLst>
              <a:ext uri="{FF2B5EF4-FFF2-40B4-BE49-F238E27FC236}">
                <a16:creationId xmlns="" xmlns:a16="http://schemas.microsoft.com/office/drawing/2014/main" id="{48F53EBD-BCC3-85C6-8A22-7A9B3E9371CF}"/>
              </a:ext>
            </a:extLst>
          </p:cNvPr>
          <p:cNvSpPr>
            <a:spLocks noGrp="1"/>
          </p:cNvSpPr>
          <p:nvPr>
            <p:ph type="dt" sz="half" idx="10"/>
          </p:nvPr>
        </p:nvSpPr>
        <p:spPr/>
        <p:txBody>
          <a:bodyPr anchor="ctr">
            <a:normAutofit/>
          </a:bodyPr>
          <a:lstStyle/>
          <a:p>
            <a:pPr>
              <a:spcAft>
                <a:spcPts val="600"/>
              </a:spcAft>
            </a:pPr>
            <a:fld id="{42CCCE39-E894-AE4B-8297-21AAF0EFFD0A}" type="datetime1">
              <a:rPr lang="en-US" smtClean="0"/>
              <a:pPr>
                <a:spcAft>
                  <a:spcPts val="600"/>
                </a:spcAft>
              </a:pPr>
              <a:t>2/4/2026</a:t>
            </a:fld>
            <a:endParaRPr lang="en-US"/>
          </a:p>
        </p:txBody>
      </p:sp>
    </p:spTree>
    <p:extLst>
      <p:ext uri="{BB962C8B-B14F-4D97-AF65-F5344CB8AC3E}">
        <p14:creationId xmlns:p14="http://schemas.microsoft.com/office/powerpoint/2010/main" val="475314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Roman fresco">
  <a:themeElements>
    <a:clrScheme name="Roman Fresco">
      <a:dk1>
        <a:srgbClr val="000000"/>
      </a:dk1>
      <a:lt1>
        <a:srgbClr val="FFFFFF"/>
      </a:lt1>
      <a:dk2>
        <a:srgbClr val="000221"/>
      </a:dk2>
      <a:lt2>
        <a:srgbClr val="F3ECE1"/>
      </a:lt2>
      <a:accent1>
        <a:srgbClr val="11338A"/>
      </a:accent1>
      <a:accent2>
        <a:srgbClr val="E6B916"/>
      </a:accent2>
      <a:accent3>
        <a:srgbClr val="11338A"/>
      </a:accent3>
      <a:accent4>
        <a:srgbClr val="B9D2DF"/>
      </a:accent4>
      <a:accent5>
        <a:srgbClr val="412D2B"/>
      </a:accent5>
      <a:accent6>
        <a:srgbClr val="DB4C3F"/>
      </a:accent6>
      <a:hlink>
        <a:srgbClr val="467886"/>
      </a:hlink>
      <a:folHlink>
        <a:srgbClr val="96607D"/>
      </a:folHlink>
    </a:clrScheme>
    <a:fontScheme name="Custom 81">
      <a:majorFont>
        <a:latin typeface="Urdu Typesetting"/>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oman Fresco_win32_EF_v3" id="{30A92FB8-B8E2-4F27-ACA7-4493C6097E8E}" vid="{A3B0A0BE-0874-4DF1-BFEB-6232807D4F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F5451F-E621-486E-8A64-50FEB3855E59}">
  <ds:schemaRefs>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230e9df3-be65-4c73-a93b-d1236ebd677e"/>
    <ds:schemaRef ds:uri="http://www.w3.org/XML/1998/namespace"/>
    <ds:schemaRef ds:uri="http://schemas.microsoft.com/office/2006/metadata/properties"/>
    <ds:schemaRef ds:uri="16c05727-aa75-4e4a-9b5f-8a80a1165891"/>
    <ds:schemaRef ds:uri="71af3243-3dd4-4a8d-8c0d-dd76da1f02a5"/>
    <ds:schemaRef ds:uri="http://schemas.microsoft.com/sharepoint/v3"/>
    <ds:schemaRef ds:uri="http://purl.org/dc/dcmitype/"/>
  </ds:schemaRefs>
</ds:datastoreItem>
</file>

<file path=customXml/itemProps2.xml><?xml version="1.0" encoding="utf-8"?>
<ds:datastoreItem xmlns:ds="http://schemas.openxmlformats.org/officeDocument/2006/customXml" ds:itemID="{4CC0A7E9-1715-433B-8855-F7DBB272AEE4}">
  <ds:schemaRefs>
    <ds:schemaRef ds:uri="http://schemas.microsoft.com/sharepoint/v3/contenttype/forms"/>
  </ds:schemaRefs>
</ds:datastoreItem>
</file>

<file path=customXml/itemProps3.xml><?xml version="1.0" encoding="utf-8"?>
<ds:datastoreItem xmlns:ds="http://schemas.openxmlformats.org/officeDocument/2006/customXml" ds:itemID="{278BD2F9-1572-4D37-B8FD-8AA9FD060A8C}">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280</TotalTime>
  <Words>4182</Words>
  <Application>Microsoft Office PowerPoint</Application>
  <PresentationFormat>Widescreen</PresentationFormat>
  <Paragraphs>395</Paragraphs>
  <Slides>39</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Aptos</vt:lpstr>
      <vt:lpstr>Arial</vt:lpstr>
      <vt:lpstr>Arial Narrow</vt:lpstr>
      <vt:lpstr>Calisto MT</vt:lpstr>
      <vt:lpstr>Cordia New</vt:lpstr>
      <vt:lpstr>Source Sans Pro Light</vt:lpstr>
      <vt:lpstr>Times New Roman</vt:lpstr>
      <vt:lpstr>Univers Light</vt:lpstr>
      <vt:lpstr>Urdu Typesetting</vt:lpstr>
      <vt:lpstr>Roman fresco</vt:lpstr>
      <vt:lpstr>1008_Introduction to Programming</vt:lpstr>
      <vt:lpstr>LEARNING Objectives</vt:lpstr>
      <vt:lpstr>Course Objectives</vt:lpstr>
      <vt:lpstr>What is Programming?</vt:lpstr>
      <vt:lpstr>1.1 What is (Computer) Programming?</vt:lpstr>
      <vt:lpstr>PowerPoint Presentation</vt:lpstr>
      <vt:lpstr>PowerPoint Presentation</vt:lpstr>
      <vt:lpstr>Why Learn Programming?</vt:lpstr>
      <vt:lpstr>Why learn Programming?</vt:lpstr>
      <vt:lpstr>PowerPoint Presentation</vt:lpstr>
      <vt:lpstr>1.2 Computer Programming History</vt:lpstr>
      <vt:lpstr>PowerPoint Presentation</vt:lpstr>
      <vt:lpstr>Early Beginnings</vt:lpstr>
      <vt:lpstr>Development of High-Level Languages</vt:lpstr>
      <vt:lpstr>Modern Programming Trends</vt:lpstr>
      <vt:lpstr>1.3 Examples of Computer Programs</vt:lpstr>
      <vt:lpstr>Overview of Programming Languages</vt:lpstr>
      <vt:lpstr>Levels of Programming Languages</vt:lpstr>
      <vt:lpstr>1.4 Programming Languages</vt:lpstr>
      <vt:lpstr>1.4.1 Top Programming Languages</vt:lpstr>
      <vt:lpstr>1.5 Level of Language </vt:lpstr>
      <vt:lpstr>Table showing differences between Higher-level and Lower-level Languages</vt:lpstr>
      <vt:lpstr>1.6 Generation of Languages</vt:lpstr>
      <vt:lpstr>1. Machine Language (1GL)</vt:lpstr>
      <vt:lpstr>2. Assembly Language (2GL)</vt:lpstr>
      <vt:lpstr>3. High-Level Language (3GL)</vt:lpstr>
      <vt:lpstr>4. Very High-Level Language (4GL)</vt:lpstr>
      <vt:lpstr>5. Natural Language [Artificial Intelligence] (5GL)</vt:lpstr>
      <vt:lpstr>Compilers and Interpreters</vt:lpstr>
      <vt:lpstr>1.7 Language Translators </vt:lpstr>
      <vt:lpstr>PowerPoint Presentation</vt:lpstr>
      <vt:lpstr>i. Compiler</vt:lpstr>
      <vt:lpstr>1.7.1 Difference between a Compiler and an Interpreter</vt:lpstr>
      <vt:lpstr>Assemblers and Other Translators</vt:lpstr>
      <vt:lpstr>Commercial and Open-Source Software</vt:lpstr>
      <vt:lpstr>Freeware, Shareware and Licensing</vt:lpstr>
      <vt:lpstr>Summary of Key Points</vt:lpstr>
      <vt:lpstr>Future of Programming</vt:lpstr>
      <vt:lpstr>Summary and Review Exercises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Odilia Tita</dc:creator>
  <cp:lastModifiedBy>Odilia Tita</cp:lastModifiedBy>
  <cp:revision>24</cp:revision>
  <dcterms:created xsi:type="dcterms:W3CDTF">2025-12-03T20:13:21Z</dcterms:created>
  <dcterms:modified xsi:type="dcterms:W3CDTF">2026-02-03T22:43:55Z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